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8.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0.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11.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2.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13.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709" r:id="rId3"/>
    <p:sldMasterId id="2147483773" r:id="rId4"/>
    <p:sldMasterId id="2147483791" r:id="rId5"/>
  </p:sldMasterIdLst>
  <p:notesMasterIdLst>
    <p:notesMasterId r:id="rId25"/>
  </p:notesMasterIdLst>
  <p:sldIdLst>
    <p:sldId id="2147479892" r:id="rId6"/>
    <p:sldId id="2147480851" r:id="rId7"/>
    <p:sldId id="2147480853" r:id="rId8"/>
    <p:sldId id="2147480906" r:id="rId9"/>
    <p:sldId id="2147480944" r:id="rId10"/>
    <p:sldId id="2147480928" r:id="rId11"/>
    <p:sldId id="2147480929" r:id="rId12"/>
    <p:sldId id="2147480930" r:id="rId13"/>
    <p:sldId id="2147480931" r:id="rId14"/>
    <p:sldId id="2147480932" r:id="rId15"/>
    <p:sldId id="2147480933" r:id="rId16"/>
    <p:sldId id="2147480945" r:id="rId17"/>
    <p:sldId id="2147480934" r:id="rId18"/>
    <p:sldId id="2147480935" r:id="rId19"/>
    <p:sldId id="2147480936" r:id="rId20"/>
    <p:sldId id="2147480937" r:id="rId21"/>
    <p:sldId id="2147480938" r:id="rId22"/>
    <p:sldId id="2565" r:id="rId23"/>
    <p:sldId id="25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E4E4EA"/>
    <a:srgbClr val="CC6600"/>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1" d="100"/>
          <a:sy n="61" d="100"/>
        </p:scale>
        <p:origin x="102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Frequency</a:t>
            </a:r>
            <a:r>
              <a:rPr lang="id-ID" dirty="0"/>
              <a:t> of Transaction</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Sheet1!$B$1</c:f>
              <c:strCache>
                <c:ptCount val="1"/>
                <c:pt idx="0">
                  <c:v>Frequency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1240880</c:v>
                </c:pt>
                <c:pt idx="1">
                  <c:v>1290770</c:v>
                </c:pt>
                <c:pt idx="2">
                  <c:v>1321672</c:v>
                </c:pt>
                <c:pt idx="3">
                  <c:v>1352808</c:v>
                </c:pt>
                <c:pt idx="4">
                  <c:v>1365537</c:v>
                </c:pt>
                <c:pt idx="5">
                  <c:v>1388065</c:v>
                </c:pt>
                <c:pt idx="6">
                  <c:v>1392117</c:v>
                </c:pt>
                <c:pt idx="7">
                  <c:v>1399308</c:v>
                </c:pt>
                <c:pt idx="8">
                  <c:v>1394792</c:v>
                </c:pt>
                <c:pt idx="9">
                  <c:v>1159966</c:v>
                </c:pt>
              </c:numCache>
            </c:numRef>
          </c:val>
          <c:smooth val="0"/>
          <c:extLst>
            <c:ext xmlns:c16="http://schemas.microsoft.com/office/drawing/2014/chart" uri="{C3380CC4-5D6E-409C-BE32-E72D297353CC}">
              <c16:uniqueId val="{00000000-D39B-4C5C-80DF-94C3DA986F36}"/>
            </c:ext>
          </c:extLst>
        </c:ser>
        <c:dLbls>
          <c:showLegendKey val="0"/>
          <c:showVal val="0"/>
          <c:showCatName val="0"/>
          <c:showSerName val="0"/>
          <c:showPercent val="0"/>
          <c:showBubbleSize val="0"/>
        </c:dLbls>
        <c:marker val="1"/>
        <c:smooth val="0"/>
        <c:axId val="777931551"/>
        <c:axId val="777919551"/>
      </c:lineChart>
      <c:catAx>
        <c:axId val="77793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19551"/>
        <c:crosses val="autoZero"/>
        <c:auto val="1"/>
        <c:lblAlgn val="ctr"/>
        <c:lblOffset val="100"/>
        <c:noMultiLvlLbl val="0"/>
      </c:catAx>
      <c:valAx>
        <c:axId val="777919551"/>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31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Spending per capita</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Sheet1!$A$2</c:f>
              <c:strCache>
                <c:ptCount val="1"/>
                <c:pt idx="0">
                  <c:v>Female</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dLbls>
            <c:dLbl>
              <c:idx val="0"/>
              <c:layout>
                <c:manualLayout>
                  <c:x val="-9.4696856670421978E-2"/>
                  <c:y val="2.64404610301607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A89-451A-8326-719C53B9F028}"/>
                </c:ext>
              </c:extLst>
            </c:dLbl>
            <c:dLbl>
              <c:idx val="1"/>
              <c:layout>
                <c:manualLayout>
                  <c:x val="-9.2047258579926045E-2"/>
                  <c:y val="-6.647654329807596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A89-451A-8326-719C53B9F028}"/>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0070C0"/>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_(* #,##0_);_(* \(#,##0\);_(* "-"??_);_(@_)</c:formatCode>
                <c:ptCount val="10"/>
                <c:pt idx="0">
                  <c:v>47657.981816608997</c:v>
                </c:pt>
                <c:pt idx="1">
                  <c:v>47949.406402027023</c:v>
                </c:pt>
                <c:pt idx="2">
                  <c:v>48483.047083333331</c:v>
                </c:pt>
                <c:pt idx="3">
                  <c:v>49307.474490131579</c:v>
                </c:pt>
                <c:pt idx="4">
                  <c:v>49241.767194127242</c:v>
                </c:pt>
                <c:pt idx="5">
                  <c:v>49604.367341977304</c:v>
                </c:pt>
                <c:pt idx="6">
                  <c:v>49689.673935483872</c:v>
                </c:pt>
                <c:pt idx="7">
                  <c:v>49315.700611916262</c:v>
                </c:pt>
                <c:pt idx="8">
                  <c:v>49551.546106623588</c:v>
                </c:pt>
                <c:pt idx="9">
                  <c:v>41186.80320907617</c:v>
                </c:pt>
              </c:numCache>
            </c:numRef>
          </c:val>
          <c:smooth val="0"/>
          <c:extLst>
            <c:ext xmlns:c16="http://schemas.microsoft.com/office/drawing/2014/chart" uri="{C3380CC4-5D6E-409C-BE32-E72D297353CC}">
              <c16:uniqueId val="{00000002-BA89-451A-8326-719C53B9F028}"/>
            </c:ext>
          </c:extLst>
        </c:ser>
        <c:ser>
          <c:idx val="1"/>
          <c:order val="1"/>
          <c:tx>
            <c:strRef>
              <c:f>Sheet1!$A$3</c:f>
              <c:strCache>
                <c:ptCount val="1"/>
                <c:pt idx="0">
                  <c:v>Male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Lbl>
              <c:idx val="0"/>
              <c:layout>
                <c:manualLayout>
                  <c:x val="-7.0005339648630316E-2"/>
                  <c:y val="-3.19059519818349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A89-451A-8326-719C53B9F028}"/>
                </c:ext>
              </c:extLst>
            </c:dLbl>
            <c:dLbl>
              <c:idx val="1"/>
              <c:layout>
                <c:manualLayout>
                  <c:x val="-4.2894519885260309E-2"/>
                  <c:y val="4.734678700401406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A89-451A-8326-719C53B9F028}"/>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C6600"/>
                    </a:solidFill>
                    <a:latin typeface="Arial" panose="020B0604020202020204" pitchFamily="34" charset="0"/>
                    <a:ea typeface="+mn-ea"/>
                    <a:cs typeface="Arial" panose="020B0604020202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47739.253363148477</c:v>
                </c:pt>
                <c:pt idx="1">
                  <c:v>47639.750208695652</c:v>
                </c:pt>
                <c:pt idx="2">
                  <c:v>48080.732426343151</c:v>
                </c:pt>
                <c:pt idx="3">
                  <c:v>48635.730463917527</c:v>
                </c:pt>
                <c:pt idx="4">
                  <c:v>48853.294192439862</c:v>
                </c:pt>
                <c:pt idx="5">
                  <c:v>49247.210868824535</c:v>
                </c:pt>
                <c:pt idx="6">
                  <c:v>49214.289932203385</c:v>
                </c:pt>
                <c:pt idx="7">
                  <c:v>49325.562159863948</c:v>
                </c:pt>
                <c:pt idx="8">
                  <c:v>49159.441256366721</c:v>
                </c:pt>
                <c:pt idx="9">
                  <c:v>40853.646400679121</c:v>
                </c:pt>
              </c:numCache>
            </c:numRef>
          </c:val>
          <c:smooth val="0"/>
          <c:extLst>
            <c:ext xmlns:c16="http://schemas.microsoft.com/office/drawing/2014/chart" uri="{C3380CC4-5D6E-409C-BE32-E72D297353CC}">
              <c16:uniqueId val="{00000005-BA89-451A-8326-719C53B9F028}"/>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min val="40500"/>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Male Transaction Type – Frequency (000)</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3"/>
          <c:order val="3"/>
          <c:tx>
            <c:strRef>
              <c:f>Sheet1!$A$5</c:f>
              <c:strCache>
                <c:ptCount val="1"/>
                <c:pt idx="0">
                  <c:v>Total</c:v>
                </c:pt>
              </c:strCache>
            </c:strRef>
          </c:tx>
          <c:spPr>
            <a:solidFill>
              <a:schemeClr val="bg1">
                <a:lumMod val="85000"/>
              </a:schemeClr>
            </a:solidFill>
            <a:ln>
              <a:solidFill>
                <a:schemeClr val="bg1">
                  <a:lumMod val="95000"/>
                </a:schemeClr>
              </a:solidFill>
            </a:ln>
            <a:effectLst/>
          </c:spPr>
          <c:invertIfNegative val="0"/>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Sheet1!$B$5:$K$5</c:f>
              <c:numCache>
                <c:formatCode>_(* #,##0_);_(* \(#,##0\);_(* "-"??_);_(@_)</c:formatCode>
                <c:ptCount val="10"/>
                <c:pt idx="0">
                  <c:v>609991</c:v>
                </c:pt>
                <c:pt idx="1">
                  <c:v>632816</c:v>
                </c:pt>
                <c:pt idx="2">
                  <c:v>647644</c:v>
                </c:pt>
                <c:pt idx="3">
                  <c:v>659272</c:v>
                </c:pt>
                <c:pt idx="4">
                  <c:v>663953</c:v>
                </c:pt>
                <c:pt idx="5">
                  <c:v>676528</c:v>
                </c:pt>
                <c:pt idx="6">
                  <c:v>676254</c:v>
                </c:pt>
                <c:pt idx="7">
                  <c:v>680315</c:v>
                </c:pt>
                <c:pt idx="8">
                  <c:v>679117</c:v>
                </c:pt>
                <c:pt idx="9">
                  <c:v>564109</c:v>
                </c:pt>
              </c:numCache>
            </c:numRef>
          </c:val>
          <c:extLst>
            <c:ext xmlns:c16="http://schemas.microsoft.com/office/drawing/2014/chart" uri="{C3380CC4-5D6E-409C-BE32-E72D297353CC}">
              <c16:uniqueId val="{00000001-0B90-4944-932A-ED85FD183DC5}"/>
            </c:ext>
          </c:extLst>
        </c:ser>
        <c:dLbls>
          <c:showLegendKey val="0"/>
          <c:showVal val="0"/>
          <c:showCatName val="0"/>
          <c:showSerName val="0"/>
          <c:showPercent val="0"/>
          <c:showBubbleSize val="0"/>
        </c:dLbls>
        <c:gapWidth val="45"/>
        <c:overlap val="100"/>
        <c:axId val="756922575"/>
        <c:axId val="756924975"/>
      </c:barChart>
      <c:lineChart>
        <c:grouping val="standard"/>
        <c:varyColors val="0"/>
        <c:ser>
          <c:idx val="0"/>
          <c:order val="0"/>
          <c:tx>
            <c:strRef>
              <c:f>Sheet1!$A$2</c:f>
              <c:strCache>
                <c:ptCount val="1"/>
                <c:pt idx="0">
                  <c:v>Chip Transaction</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General</c:formatCode>
                <c:ptCount val="10"/>
                <c:pt idx="5" formatCode="_(* #,##0_);_(* \(#,##0\);_(* &quot;-&quot;??_);_(@_)">
                  <c:v>476258</c:v>
                </c:pt>
                <c:pt idx="6" formatCode="_(* #,##0_);_(* \(#,##0\);_(* &quot;-&quot;??_);_(@_)">
                  <c:v>476391</c:v>
                </c:pt>
                <c:pt idx="7" formatCode="_(* #,##0_);_(* \(#,##0\);_(* &quot;-&quot;??_);_(@_)">
                  <c:v>480889</c:v>
                </c:pt>
                <c:pt idx="8" formatCode="_(* #,##0_);_(* \(#,##0\);_(* &quot;-&quot;??_);_(@_)">
                  <c:v>477764</c:v>
                </c:pt>
                <c:pt idx="9" formatCode="_(* #,##0_);_(* \(#,##0\);_(* &quot;-&quot;??_);_(@_)">
                  <c:v>396779</c:v>
                </c:pt>
              </c:numCache>
            </c:numRef>
          </c:val>
          <c:smooth val="0"/>
          <c:extLst>
            <c:ext xmlns:c16="http://schemas.microsoft.com/office/drawing/2014/chart" uri="{C3380CC4-5D6E-409C-BE32-E72D297353CC}">
              <c16:uniqueId val="{00000001-2351-4146-910B-6F6972A5A833}"/>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63775</c:v>
                </c:pt>
                <c:pt idx="1">
                  <c:v>66171</c:v>
                </c:pt>
                <c:pt idx="2">
                  <c:v>69979</c:v>
                </c:pt>
                <c:pt idx="3">
                  <c:v>73986</c:v>
                </c:pt>
                <c:pt idx="4">
                  <c:v>76346</c:v>
                </c:pt>
                <c:pt idx="5">
                  <c:v>80677</c:v>
                </c:pt>
                <c:pt idx="6">
                  <c:v>80391</c:v>
                </c:pt>
                <c:pt idx="7">
                  <c:v>80040</c:v>
                </c:pt>
                <c:pt idx="8">
                  <c:v>80587</c:v>
                </c:pt>
                <c:pt idx="9">
                  <c:v>66698</c:v>
                </c:pt>
              </c:numCache>
            </c:numRef>
          </c:val>
          <c:smooth val="0"/>
          <c:extLst>
            <c:ext xmlns:c16="http://schemas.microsoft.com/office/drawing/2014/chart" uri="{C3380CC4-5D6E-409C-BE32-E72D297353CC}">
              <c16:uniqueId val="{00000002-2351-4146-910B-6F6972A5A833}"/>
            </c:ext>
          </c:extLst>
        </c:ser>
        <c:ser>
          <c:idx val="2"/>
          <c:order val="2"/>
          <c:tx>
            <c:strRef>
              <c:f>Sheet1!$A$4</c:f>
              <c:strCache>
                <c:ptCount val="1"/>
                <c:pt idx="0">
                  <c:v>Swipe Transaction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Sheet1!$B$4:$K$4</c:f>
              <c:numCache>
                <c:formatCode>_(* #,##0_);_(* \(#,##0\);_(* "-"??_);_(@_)</c:formatCode>
                <c:ptCount val="10"/>
                <c:pt idx="0">
                  <c:v>546216</c:v>
                </c:pt>
                <c:pt idx="1">
                  <c:v>566645</c:v>
                </c:pt>
                <c:pt idx="2">
                  <c:v>577665</c:v>
                </c:pt>
                <c:pt idx="3">
                  <c:v>585286</c:v>
                </c:pt>
                <c:pt idx="4">
                  <c:v>587607</c:v>
                </c:pt>
                <c:pt idx="5">
                  <c:v>119593</c:v>
                </c:pt>
                <c:pt idx="6">
                  <c:v>119472</c:v>
                </c:pt>
                <c:pt idx="7">
                  <c:v>119386</c:v>
                </c:pt>
                <c:pt idx="8">
                  <c:v>120766</c:v>
                </c:pt>
                <c:pt idx="9">
                  <c:v>100632</c:v>
                </c:pt>
              </c:numCache>
            </c:numRef>
          </c:val>
          <c:smooth val="0"/>
          <c:extLst>
            <c:ext xmlns:c16="http://schemas.microsoft.com/office/drawing/2014/chart" uri="{C3380CC4-5D6E-409C-BE32-E72D297353CC}">
              <c16:uniqueId val="{00000000-0B90-4944-932A-ED85FD183DC5}"/>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min val="900"/>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Female Transaction Type – Frequency (000)</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3"/>
          <c:order val="3"/>
          <c:tx>
            <c:strRef>
              <c:f>Sheet1!$A$5</c:f>
              <c:strCache>
                <c:ptCount val="1"/>
                <c:pt idx="0">
                  <c:v>Total</c:v>
                </c:pt>
              </c:strCache>
            </c:strRef>
          </c:tx>
          <c:spPr>
            <a:solidFill>
              <a:schemeClr val="bg1">
                <a:lumMod val="85000"/>
              </a:schemeClr>
            </a:solidFill>
            <a:ln>
              <a:solidFill>
                <a:schemeClr val="bg1">
                  <a:lumMod val="95000"/>
                </a:schemeClr>
              </a:solidFill>
            </a:ln>
            <a:effectLst/>
          </c:spPr>
          <c:invertIfNegative val="0"/>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Sheet1!$B$5:$K$5</c:f>
              <c:numCache>
                <c:formatCode>_(* #,##0_);_(* \(#,##0\);_(* "-"??_);_(@_)</c:formatCode>
                <c:ptCount val="10"/>
                <c:pt idx="0">
                  <c:v>630889</c:v>
                </c:pt>
                <c:pt idx="1">
                  <c:v>657954</c:v>
                </c:pt>
                <c:pt idx="2">
                  <c:v>674028</c:v>
                </c:pt>
                <c:pt idx="3">
                  <c:v>693536</c:v>
                </c:pt>
                <c:pt idx="4">
                  <c:v>701584</c:v>
                </c:pt>
                <c:pt idx="5">
                  <c:v>711537</c:v>
                </c:pt>
                <c:pt idx="6">
                  <c:v>715863</c:v>
                </c:pt>
                <c:pt idx="7">
                  <c:v>718993</c:v>
                </c:pt>
                <c:pt idx="8">
                  <c:v>715675</c:v>
                </c:pt>
                <c:pt idx="9">
                  <c:v>595857</c:v>
                </c:pt>
              </c:numCache>
            </c:numRef>
          </c:val>
          <c:extLst>
            <c:ext xmlns:c16="http://schemas.microsoft.com/office/drawing/2014/chart" uri="{C3380CC4-5D6E-409C-BE32-E72D297353CC}">
              <c16:uniqueId val="{00000000-6B0D-4C24-A754-1729E0D080DD}"/>
            </c:ext>
          </c:extLst>
        </c:ser>
        <c:dLbls>
          <c:showLegendKey val="0"/>
          <c:showVal val="0"/>
          <c:showCatName val="0"/>
          <c:showSerName val="0"/>
          <c:showPercent val="0"/>
          <c:showBubbleSize val="0"/>
        </c:dLbls>
        <c:gapWidth val="45"/>
        <c:overlap val="100"/>
        <c:axId val="756922575"/>
        <c:axId val="756924975"/>
      </c:barChart>
      <c:lineChart>
        <c:grouping val="standard"/>
        <c:varyColors val="0"/>
        <c:ser>
          <c:idx val="0"/>
          <c:order val="0"/>
          <c:tx>
            <c:strRef>
              <c:f>Sheet1!$A$2</c:f>
              <c:strCache>
                <c:ptCount val="1"/>
                <c:pt idx="0">
                  <c:v>Chip Transaction</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General</c:formatCode>
                <c:ptCount val="10"/>
                <c:pt idx="5" formatCode="_(* #,##0_);_(* \(#,##0\);_(* &quot;-&quot;??_);_(@_)">
                  <c:v>506703</c:v>
                </c:pt>
                <c:pt idx="6" formatCode="_(* #,##0_);_(* \(#,##0\);_(* &quot;-&quot;??_);_(@_)">
                  <c:v>511516</c:v>
                </c:pt>
                <c:pt idx="7" formatCode="_(* #,##0_);_(* \(#,##0\);_(* &quot;-&quot;??_);_(@_)">
                  <c:v>515236</c:v>
                </c:pt>
                <c:pt idx="8" formatCode="_(* #,##0_);_(* \(#,##0\);_(* &quot;-&quot;??_);_(@_)">
                  <c:v>512881</c:v>
                </c:pt>
                <c:pt idx="9" formatCode="_(* #,##0_);_(* \(#,##0\);_(* &quot;-&quot;??_);_(@_)">
                  <c:v>426401</c:v>
                </c:pt>
              </c:numCache>
            </c:numRef>
          </c:val>
          <c:smooth val="0"/>
          <c:extLst>
            <c:ext xmlns:c16="http://schemas.microsoft.com/office/drawing/2014/chart" uri="{C3380CC4-5D6E-409C-BE32-E72D297353CC}">
              <c16:uniqueId val="{00000001-6B0D-4C24-A754-1729E0D080DD}"/>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71047</c:v>
                </c:pt>
                <c:pt idx="1">
                  <c:v>73343</c:v>
                </c:pt>
                <c:pt idx="2">
                  <c:v>77373</c:v>
                </c:pt>
                <c:pt idx="3">
                  <c:v>83155</c:v>
                </c:pt>
                <c:pt idx="4">
                  <c:v>85113</c:v>
                </c:pt>
                <c:pt idx="5">
                  <c:v>89334</c:v>
                </c:pt>
                <c:pt idx="6">
                  <c:v>89883</c:v>
                </c:pt>
                <c:pt idx="7">
                  <c:v>88735</c:v>
                </c:pt>
                <c:pt idx="8">
                  <c:v>87990</c:v>
                </c:pt>
                <c:pt idx="9">
                  <c:v>73289</c:v>
                </c:pt>
              </c:numCache>
            </c:numRef>
          </c:val>
          <c:smooth val="0"/>
          <c:extLst>
            <c:ext xmlns:c16="http://schemas.microsoft.com/office/drawing/2014/chart" uri="{C3380CC4-5D6E-409C-BE32-E72D297353CC}">
              <c16:uniqueId val="{00000002-6B0D-4C24-A754-1729E0D080DD}"/>
            </c:ext>
          </c:extLst>
        </c:ser>
        <c:ser>
          <c:idx val="2"/>
          <c:order val="2"/>
          <c:tx>
            <c:strRef>
              <c:f>Sheet1!$A$4</c:f>
              <c:strCache>
                <c:ptCount val="1"/>
                <c:pt idx="0">
                  <c:v>Swipe Transaction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Sheet1!$B$4:$K$4</c:f>
              <c:numCache>
                <c:formatCode>_(* #,##0_);_(* \(#,##0\);_(* "-"??_);_(@_)</c:formatCode>
                <c:ptCount val="10"/>
                <c:pt idx="0">
                  <c:v>559842</c:v>
                </c:pt>
                <c:pt idx="1">
                  <c:v>584611</c:v>
                </c:pt>
                <c:pt idx="2">
                  <c:v>596655</c:v>
                </c:pt>
                <c:pt idx="3">
                  <c:v>610381</c:v>
                </c:pt>
                <c:pt idx="4">
                  <c:v>616471</c:v>
                </c:pt>
                <c:pt idx="5">
                  <c:v>115500</c:v>
                </c:pt>
                <c:pt idx="6">
                  <c:v>114464</c:v>
                </c:pt>
                <c:pt idx="7">
                  <c:v>115022</c:v>
                </c:pt>
                <c:pt idx="8">
                  <c:v>114804</c:v>
                </c:pt>
                <c:pt idx="9">
                  <c:v>96167</c:v>
                </c:pt>
              </c:numCache>
            </c:numRef>
          </c:val>
          <c:smooth val="0"/>
          <c:extLst>
            <c:ext xmlns:c16="http://schemas.microsoft.com/office/drawing/2014/chart" uri="{C3380CC4-5D6E-409C-BE32-E72D297353CC}">
              <c16:uniqueId val="{00000003-6B0D-4C24-A754-1729E0D080DD}"/>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min val="900"/>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Distribution of purchase frequency vs age</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tx>
            <c:strRef>
              <c:f>Sheet1!$B$1</c:f>
              <c:strCache>
                <c:ptCount val="1"/>
                <c:pt idx="0">
                  <c:v>Freq</c:v>
                </c:pt>
              </c:strCache>
            </c:strRef>
          </c:tx>
          <c:spPr>
            <a:ln w="38100" cap="rnd">
              <a:noFill/>
              <a:round/>
            </a:ln>
            <a:effectLst/>
          </c:spPr>
          <c:marker>
            <c:symbol val="circle"/>
            <c:size val="5"/>
            <c:spPr>
              <a:solidFill>
                <a:srgbClr val="FFC000"/>
              </a:solidFill>
              <a:ln w="9525">
                <a:solidFill>
                  <a:schemeClr val="accent1"/>
                </a:solidFill>
              </a:ln>
              <a:effectLst/>
            </c:spPr>
          </c:marker>
          <c:xVal>
            <c:numRef>
              <c:f>Sheet1!$A$2:$A$75</c:f>
              <c:numCache>
                <c:formatCode>General</c:formatCode>
                <c:ptCount val="74"/>
                <c:pt idx="0">
                  <c:v>23</c:v>
                </c:pt>
                <c:pt idx="1">
                  <c:v>24</c:v>
                </c:pt>
                <c:pt idx="2">
                  <c:v>25</c:v>
                </c:pt>
                <c:pt idx="3">
                  <c:v>26</c:v>
                </c:pt>
                <c:pt idx="4">
                  <c:v>27</c:v>
                </c:pt>
                <c:pt idx="5">
                  <c:v>28</c:v>
                </c:pt>
                <c:pt idx="6">
                  <c:v>29</c:v>
                </c:pt>
                <c:pt idx="7">
                  <c:v>30</c:v>
                </c:pt>
                <c:pt idx="8">
                  <c:v>31</c:v>
                </c:pt>
                <c:pt idx="9">
                  <c:v>32</c:v>
                </c:pt>
                <c:pt idx="10">
                  <c:v>33</c:v>
                </c:pt>
                <c:pt idx="11">
                  <c:v>34</c:v>
                </c:pt>
                <c:pt idx="12">
                  <c:v>35</c:v>
                </c:pt>
                <c:pt idx="13">
                  <c:v>36</c:v>
                </c:pt>
                <c:pt idx="14">
                  <c:v>37</c:v>
                </c:pt>
                <c:pt idx="15">
                  <c:v>38</c:v>
                </c:pt>
                <c:pt idx="16">
                  <c:v>39</c:v>
                </c:pt>
                <c:pt idx="17">
                  <c:v>40</c:v>
                </c:pt>
                <c:pt idx="18">
                  <c:v>41</c:v>
                </c:pt>
                <c:pt idx="19">
                  <c:v>42</c:v>
                </c:pt>
                <c:pt idx="20">
                  <c:v>43</c:v>
                </c:pt>
                <c:pt idx="21">
                  <c:v>44</c:v>
                </c:pt>
                <c:pt idx="22">
                  <c:v>45</c:v>
                </c:pt>
                <c:pt idx="23">
                  <c:v>46</c:v>
                </c:pt>
                <c:pt idx="24">
                  <c:v>47</c:v>
                </c:pt>
                <c:pt idx="25">
                  <c:v>48</c:v>
                </c:pt>
                <c:pt idx="26">
                  <c:v>49</c:v>
                </c:pt>
                <c:pt idx="27">
                  <c:v>50</c:v>
                </c:pt>
                <c:pt idx="28">
                  <c:v>51</c:v>
                </c:pt>
                <c:pt idx="29">
                  <c:v>52</c:v>
                </c:pt>
                <c:pt idx="30">
                  <c:v>53</c:v>
                </c:pt>
                <c:pt idx="31">
                  <c:v>54</c:v>
                </c:pt>
                <c:pt idx="32">
                  <c:v>55</c:v>
                </c:pt>
                <c:pt idx="33">
                  <c:v>56</c:v>
                </c:pt>
                <c:pt idx="34">
                  <c:v>57</c:v>
                </c:pt>
                <c:pt idx="35">
                  <c:v>58</c:v>
                </c:pt>
                <c:pt idx="36">
                  <c:v>59</c:v>
                </c:pt>
                <c:pt idx="37">
                  <c:v>60</c:v>
                </c:pt>
                <c:pt idx="38">
                  <c:v>61</c:v>
                </c:pt>
                <c:pt idx="39">
                  <c:v>62</c:v>
                </c:pt>
                <c:pt idx="40">
                  <c:v>63</c:v>
                </c:pt>
                <c:pt idx="41">
                  <c:v>64</c:v>
                </c:pt>
                <c:pt idx="42">
                  <c:v>65</c:v>
                </c:pt>
                <c:pt idx="43">
                  <c:v>66</c:v>
                </c:pt>
                <c:pt idx="44">
                  <c:v>67</c:v>
                </c:pt>
                <c:pt idx="45">
                  <c:v>68</c:v>
                </c:pt>
                <c:pt idx="46">
                  <c:v>69</c:v>
                </c:pt>
                <c:pt idx="47">
                  <c:v>70</c:v>
                </c:pt>
                <c:pt idx="48">
                  <c:v>71</c:v>
                </c:pt>
                <c:pt idx="49">
                  <c:v>72</c:v>
                </c:pt>
                <c:pt idx="50">
                  <c:v>73</c:v>
                </c:pt>
                <c:pt idx="51">
                  <c:v>74</c:v>
                </c:pt>
                <c:pt idx="52">
                  <c:v>75</c:v>
                </c:pt>
                <c:pt idx="53">
                  <c:v>76</c:v>
                </c:pt>
                <c:pt idx="54">
                  <c:v>77</c:v>
                </c:pt>
                <c:pt idx="55">
                  <c:v>78</c:v>
                </c:pt>
                <c:pt idx="56">
                  <c:v>79</c:v>
                </c:pt>
                <c:pt idx="57">
                  <c:v>80</c:v>
                </c:pt>
                <c:pt idx="58">
                  <c:v>81</c:v>
                </c:pt>
                <c:pt idx="59">
                  <c:v>82</c:v>
                </c:pt>
                <c:pt idx="60">
                  <c:v>83</c:v>
                </c:pt>
                <c:pt idx="61">
                  <c:v>84</c:v>
                </c:pt>
                <c:pt idx="62">
                  <c:v>85</c:v>
                </c:pt>
                <c:pt idx="63">
                  <c:v>86</c:v>
                </c:pt>
                <c:pt idx="64">
                  <c:v>87</c:v>
                </c:pt>
                <c:pt idx="65">
                  <c:v>88</c:v>
                </c:pt>
                <c:pt idx="66">
                  <c:v>89</c:v>
                </c:pt>
                <c:pt idx="67">
                  <c:v>90</c:v>
                </c:pt>
                <c:pt idx="68">
                  <c:v>91</c:v>
                </c:pt>
                <c:pt idx="69">
                  <c:v>92</c:v>
                </c:pt>
                <c:pt idx="70">
                  <c:v>94</c:v>
                </c:pt>
                <c:pt idx="71">
                  <c:v>98</c:v>
                </c:pt>
                <c:pt idx="72">
                  <c:v>99</c:v>
                </c:pt>
                <c:pt idx="73">
                  <c:v>101</c:v>
                </c:pt>
              </c:numCache>
            </c:numRef>
          </c:xVal>
          <c:yVal>
            <c:numRef>
              <c:f>Sheet1!$B$2:$B$75</c:f>
              <c:numCache>
                <c:formatCode>_(* #,##0_);_(* \(#,##0\);_(* "-"??_);_(@_)</c:formatCode>
                <c:ptCount val="74"/>
                <c:pt idx="0">
                  <c:v>4330</c:v>
                </c:pt>
                <c:pt idx="1">
                  <c:v>11891</c:v>
                </c:pt>
                <c:pt idx="2">
                  <c:v>28564</c:v>
                </c:pt>
                <c:pt idx="3">
                  <c:v>53488</c:v>
                </c:pt>
                <c:pt idx="4">
                  <c:v>28932</c:v>
                </c:pt>
                <c:pt idx="5">
                  <c:v>94909</c:v>
                </c:pt>
                <c:pt idx="6">
                  <c:v>77690</c:v>
                </c:pt>
                <c:pt idx="7">
                  <c:v>128867</c:v>
                </c:pt>
                <c:pt idx="8">
                  <c:v>238640</c:v>
                </c:pt>
                <c:pt idx="9">
                  <c:v>228989</c:v>
                </c:pt>
                <c:pt idx="10">
                  <c:v>132710</c:v>
                </c:pt>
                <c:pt idx="11">
                  <c:v>216297</c:v>
                </c:pt>
                <c:pt idx="12">
                  <c:v>199390</c:v>
                </c:pt>
                <c:pt idx="13">
                  <c:v>292683</c:v>
                </c:pt>
                <c:pt idx="14">
                  <c:v>219987</c:v>
                </c:pt>
                <c:pt idx="15">
                  <c:v>304951</c:v>
                </c:pt>
                <c:pt idx="16">
                  <c:v>277863</c:v>
                </c:pt>
                <c:pt idx="17">
                  <c:v>266052</c:v>
                </c:pt>
                <c:pt idx="18">
                  <c:v>273420</c:v>
                </c:pt>
                <c:pt idx="19">
                  <c:v>317454</c:v>
                </c:pt>
                <c:pt idx="20">
                  <c:v>350010</c:v>
                </c:pt>
                <c:pt idx="21">
                  <c:v>307188</c:v>
                </c:pt>
                <c:pt idx="22">
                  <c:v>192713</c:v>
                </c:pt>
                <c:pt idx="23">
                  <c:v>342266</c:v>
                </c:pt>
                <c:pt idx="24">
                  <c:v>541132</c:v>
                </c:pt>
                <c:pt idx="25">
                  <c:v>348784</c:v>
                </c:pt>
                <c:pt idx="26">
                  <c:v>372906</c:v>
                </c:pt>
                <c:pt idx="27">
                  <c:v>350911</c:v>
                </c:pt>
                <c:pt idx="28">
                  <c:v>409971</c:v>
                </c:pt>
                <c:pt idx="29">
                  <c:v>389245</c:v>
                </c:pt>
                <c:pt idx="30">
                  <c:v>246499</c:v>
                </c:pt>
                <c:pt idx="31">
                  <c:v>323299</c:v>
                </c:pt>
                <c:pt idx="32">
                  <c:v>227427</c:v>
                </c:pt>
                <c:pt idx="33">
                  <c:v>287372</c:v>
                </c:pt>
                <c:pt idx="34">
                  <c:v>274192</c:v>
                </c:pt>
                <c:pt idx="35">
                  <c:v>324342</c:v>
                </c:pt>
                <c:pt idx="36">
                  <c:v>328724</c:v>
                </c:pt>
                <c:pt idx="37">
                  <c:v>131961</c:v>
                </c:pt>
                <c:pt idx="38">
                  <c:v>316061</c:v>
                </c:pt>
                <c:pt idx="39">
                  <c:v>237557</c:v>
                </c:pt>
                <c:pt idx="40">
                  <c:v>304782</c:v>
                </c:pt>
                <c:pt idx="41">
                  <c:v>180845</c:v>
                </c:pt>
                <c:pt idx="42">
                  <c:v>153775</c:v>
                </c:pt>
                <c:pt idx="43">
                  <c:v>202268</c:v>
                </c:pt>
                <c:pt idx="44">
                  <c:v>239473</c:v>
                </c:pt>
                <c:pt idx="45">
                  <c:v>203976</c:v>
                </c:pt>
                <c:pt idx="46">
                  <c:v>118100</c:v>
                </c:pt>
                <c:pt idx="47">
                  <c:v>148547</c:v>
                </c:pt>
                <c:pt idx="48">
                  <c:v>40597</c:v>
                </c:pt>
                <c:pt idx="49">
                  <c:v>53666</c:v>
                </c:pt>
                <c:pt idx="50">
                  <c:v>77567</c:v>
                </c:pt>
                <c:pt idx="51">
                  <c:v>83023</c:v>
                </c:pt>
                <c:pt idx="52">
                  <c:v>141483</c:v>
                </c:pt>
                <c:pt idx="53">
                  <c:v>152140</c:v>
                </c:pt>
                <c:pt idx="54">
                  <c:v>101150</c:v>
                </c:pt>
                <c:pt idx="55">
                  <c:v>133658</c:v>
                </c:pt>
                <c:pt idx="56">
                  <c:v>79674</c:v>
                </c:pt>
                <c:pt idx="57">
                  <c:v>107700</c:v>
                </c:pt>
                <c:pt idx="58">
                  <c:v>152705</c:v>
                </c:pt>
                <c:pt idx="59">
                  <c:v>130233</c:v>
                </c:pt>
                <c:pt idx="60">
                  <c:v>139178</c:v>
                </c:pt>
                <c:pt idx="61">
                  <c:v>86373</c:v>
                </c:pt>
                <c:pt idx="62">
                  <c:v>93684</c:v>
                </c:pt>
                <c:pt idx="63">
                  <c:v>89423</c:v>
                </c:pt>
                <c:pt idx="64">
                  <c:v>45972</c:v>
                </c:pt>
                <c:pt idx="65">
                  <c:v>39268</c:v>
                </c:pt>
                <c:pt idx="66">
                  <c:v>35806</c:v>
                </c:pt>
                <c:pt idx="67">
                  <c:v>52013</c:v>
                </c:pt>
                <c:pt idx="68">
                  <c:v>41896</c:v>
                </c:pt>
                <c:pt idx="69">
                  <c:v>39535</c:v>
                </c:pt>
                <c:pt idx="70">
                  <c:v>46394</c:v>
                </c:pt>
                <c:pt idx="71">
                  <c:v>62210</c:v>
                </c:pt>
                <c:pt idx="72">
                  <c:v>13722</c:v>
                </c:pt>
                <c:pt idx="73">
                  <c:v>15412</c:v>
                </c:pt>
              </c:numCache>
            </c:numRef>
          </c:yVal>
          <c:smooth val="0"/>
          <c:extLst>
            <c:ext xmlns:c16="http://schemas.microsoft.com/office/drawing/2014/chart" uri="{C3380CC4-5D6E-409C-BE32-E72D297353CC}">
              <c16:uniqueId val="{00000000-F28D-4A27-BC52-ED863937BF48}"/>
            </c:ext>
          </c:extLst>
        </c:ser>
        <c:dLbls>
          <c:showLegendKey val="0"/>
          <c:showVal val="0"/>
          <c:showCatName val="0"/>
          <c:showSerName val="0"/>
          <c:showPercent val="0"/>
          <c:showBubbleSize val="0"/>
        </c:dLbls>
        <c:axId val="756940335"/>
        <c:axId val="756941295"/>
      </c:scatterChart>
      <c:valAx>
        <c:axId val="7569403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a:t>Ages</a:t>
                </a:r>
                <a:endParaRPr lang="en-US"/>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1295"/>
        <c:crosses val="autoZero"/>
        <c:crossBetween val="midCat"/>
      </c:valAx>
      <c:valAx>
        <c:axId val="756941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Transaction freq (000)</a:t>
                </a:r>
                <a:endParaRPr lang="en-US"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0335"/>
        <c:crosses val="autoZero"/>
        <c:crossBetween val="midCat"/>
        <c:dispUnits>
          <c:builtInUnit val="thousand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Distribution of spending</a:t>
            </a:r>
            <a:r>
              <a:rPr lang="id-ID" baseline="0" dirty="0"/>
              <a:t> </a:t>
            </a:r>
            <a:r>
              <a:rPr lang="id-ID" dirty="0"/>
              <a:t>vs age</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tx>
            <c:strRef>
              <c:f>Sheet1!$B$1</c:f>
              <c:strCache>
                <c:ptCount val="1"/>
                <c:pt idx="0">
                  <c:v>Amount (USD)</c:v>
                </c:pt>
              </c:strCache>
            </c:strRef>
          </c:tx>
          <c:spPr>
            <a:ln w="38100" cap="rnd">
              <a:noFill/>
              <a:round/>
            </a:ln>
            <a:effectLst/>
          </c:spPr>
          <c:marker>
            <c:symbol val="circle"/>
            <c:size val="5"/>
            <c:spPr>
              <a:solidFill>
                <a:srgbClr val="FFC000"/>
              </a:solidFill>
              <a:ln w="9525">
                <a:solidFill>
                  <a:schemeClr val="accent1"/>
                </a:solidFill>
              </a:ln>
              <a:effectLst/>
            </c:spPr>
          </c:marker>
          <c:xVal>
            <c:numRef>
              <c:f>Sheet1!$A$2:$A$75</c:f>
              <c:numCache>
                <c:formatCode>General</c:formatCode>
                <c:ptCount val="74"/>
                <c:pt idx="0">
                  <c:v>23</c:v>
                </c:pt>
                <c:pt idx="1">
                  <c:v>24</c:v>
                </c:pt>
                <c:pt idx="2">
                  <c:v>25</c:v>
                </c:pt>
                <c:pt idx="3">
                  <c:v>26</c:v>
                </c:pt>
                <c:pt idx="4">
                  <c:v>27</c:v>
                </c:pt>
                <c:pt idx="5">
                  <c:v>28</c:v>
                </c:pt>
                <c:pt idx="6">
                  <c:v>29</c:v>
                </c:pt>
                <c:pt idx="7">
                  <c:v>30</c:v>
                </c:pt>
                <c:pt idx="8">
                  <c:v>31</c:v>
                </c:pt>
                <c:pt idx="9">
                  <c:v>32</c:v>
                </c:pt>
                <c:pt idx="10">
                  <c:v>33</c:v>
                </c:pt>
                <c:pt idx="11">
                  <c:v>34</c:v>
                </c:pt>
                <c:pt idx="12">
                  <c:v>35</c:v>
                </c:pt>
                <c:pt idx="13">
                  <c:v>36</c:v>
                </c:pt>
                <c:pt idx="14">
                  <c:v>37</c:v>
                </c:pt>
                <c:pt idx="15">
                  <c:v>38</c:v>
                </c:pt>
                <c:pt idx="16">
                  <c:v>39</c:v>
                </c:pt>
                <c:pt idx="17">
                  <c:v>40</c:v>
                </c:pt>
                <c:pt idx="18">
                  <c:v>41</c:v>
                </c:pt>
                <c:pt idx="19">
                  <c:v>42</c:v>
                </c:pt>
                <c:pt idx="20">
                  <c:v>43</c:v>
                </c:pt>
                <c:pt idx="21">
                  <c:v>44</c:v>
                </c:pt>
                <c:pt idx="22">
                  <c:v>45</c:v>
                </c:pt>
                <c:pt idx="23">
                  <c:v>46</c:v>
                </c:pt>
                <c:pt idx="24">
                  <c:v>47</c:v>
                </c:pt>
                <c:pt idx="25">
                  <c:v>48</c:v>
                </c:pt>
                <c:pt idx="26">
                  <c:v>49</c:v>
                </c:pt>
                <c:pt idx="27">
                  <c:v>50</c:v>
                </c:pt>
                <c:pt idx="28">
                  <c:v>51</c:v>
                </c:pt>
                <c:pt idx="29">
                  <c:v>52</c:v>
                </c:pt>
                <c:pt idx="30">
                  <c:v>53</c:v>
                </c:pt>
                <c:pt idx="31">
                  <c:v>54</c:v>
                </c:pt>
                <c:pt idx="32">
                  <c:v>55</c:v>
                </c:pt>
                <c:pt idx="33">
                  <c:v>56</c:v>
                </c:pt>
                <c:pt idx="34">
                  <c:v>57</c:v>
                </c:pt>
                <c:pt idx="35">
                  <c:v>58</c:v>
                </c:pt>
                <c:pt idx="36">
                  <c:v>59</c:v>
                </c:pt>
                <c:pt idx="37">
                  <c:v>60</c:v>
                </c:pt>
                <c:pt idx="38">
                  <c:v>61</c:v>
                </c:pt>
                <c:pt idx="39">
                  <c:v>62</c:v>
                </c:pt>
                <c:pt idx="40">
                  <c:v>63</c:v>
                </c:pt>
                <c:pt idx="41">
                  <c:v>64</c:v>
                </c:pt>
                <c:pt idx="42">
                  <c:v>65</c:v>
                </c:pt>
                <c:pt idx="43">
                  <c:v>66</c:v>
                </c:pt>
                <c:pt idx="44">
                  <c:v>67</c:v>
                </c:pt>
                <c:pt idx="45">
                  <c:v>68</c:v>
                </c:pt>
                <c:pt idx="46">
                  <c:v>69</c:v>
                </c:pt>
                <c:pt idx="47">
                  <c:v>70</c:v>
                </c:pt>
                <c:pt idx="48">
                  <c:v>71</c:v>
                </c:pt>
                <c:pt idx="49">
                  <c:v>72</c:v>
                </c:pt>
                <c:pt idx="50">
                  <c:v>73</c:v>
                </c:pt>
                <c:pt idx="51">
                  <c:v>74</c:v>
                </c:pt>
                <c:pt idx="52">
                  <c:v>75</c:v>
                </c:pt>
                <c:pt idx="53">
                  <c:v>76</c:v>
                </c:pt>
                <c:pt idx="54">
                  <c:v>77</c:v>
                </c:pt>
                <c:pt idx="55">
                  <c:v>78</c:v>
                </c:pt>
                <c:pt idx="56">
                  <c:v>79</c:v>
                </c:pt>
                <c:pt idx="57">
                  <c:v>80</c:v>
                </c:pt>
                <c:pt idx="58">
                  <c:v>81</c:v>
                </c:pt>
                <c:pt idx="59">
                  <c:v>82</c:v>
                </c:pt>
                <c:pt idx="60">
                  <c:v>83</c:v>
                </c:pt>
                <c:pt idx="61">
                  <c:v>84</c:v>
                </c:pt>
                <c:pt idx="62">
                  <c:v>85</c:v>
                </c:pt>
                <c:pt idx="63">
                  <c:v>86</c:v>
                </c:pt>
                <c:pt idx="64">
                  <c:v>87</c:v>
                </c:pt>
                <c:pt idx="65">
                  <c:v>88</c:v>
                </c:pt>
                <c:pt idx="66">
                  <c:v>89</c:v>
                </c:pt>
                <c:pt idx="67">
                  <c:v>90</c:v>
                </c:pt>
                <c:pt idx="68">
                  <c:v>91</c:v>
                </c:pt>
                <c:pt idx="69">
                  <c:v>92</c:v>
                </c:pt>
                <c:pt idx="70">
                  <c:v>94</c:v>
                </c:pt>
                <c:pt idx="71">
                  <c:v>98</c:v>
                </c:pt>
                <c:pt idx="72">
                  <c:v>99</c:v>
                </c:pt>
                <c:pt idx="73">
                  <c:v>101</c:v>
                </c:pt>
              </c:numCache>
            </c:numRef>
          </c:xVal>
          <c:yVal>
            <c:numRef>
              <c:f>Sheet1!$B$2:$B$75</c:f>
              <c:numCache>
                <c:formatCode>_(* #,##0_);_(* \(#,##0\);_(* "-"??_);_(@_)</c:formatCode>
                <c:ptCount val="74"/>
                <c:pt idx="0">
                  <c:v>238173.96</c:v>
                </c:pt>
                <c:pt idx="1">
                  <c:v>535849.01</c:v>
                </c:pt>
                <c:pt idx="2">
                  <c:v>1409584.46</c:v>
                </c:pt>
                <c:pt idx="3">
                  <c:v>2120886</c:v>
                </c:pt>
                <c:pt idx="4">
                  <c:v>1491216.07</c:v>
                </c:pt>
                <c:pt idx="5">
                  <c:v>3840960.06</c:v>
                </c:pt>
                <c:pt idx="6">
                  <c:v>3561126.22</c:v>
                </c:pt>
                <c:pt idx="7">
                  <c:v>5516241.2300000004</c:v>
                </c:pt>
                <c:pt idx="8">
                  <c:v>12458036.609999999</c:v>
                </c:pt>
                <c:pt idx="9">
                  <c:v>10191532.539999999</c:v>
                </c:pt>
                <c:pt idx="10">
                  <c:v>6803418.3499999996</c:v>
                </c:pt>
                <c:pt idx="11">
                  <c:v>10468649.710000001</c:v>
                </c:pt>
                <c:pt idx="12">
                  <c:v>7865810.7000000002</c:v>
                </c:pt>
                <c:pt idx="13">
                  <c:v>13574121.92</c:v>
                </c:pt>
                <c:pt idx="14">
                  <c:v>9309757.9600000009</c:v>
                </c:pt>
                <c:pt idx="15">
                  <c:v>9584507.0399999991</c:v>
                </c:pt>
                <c:pt idx="16">
                  <c:v>12970040.550000001</c:v>
                </c:pt>
                <c:pt idx="17">
                  <c:v>11988545.800000001</c:v>
                </c:pt>
                <c:pt idx="18">
                  <c:v>11583105.42</c:v>
                </c:pt>
                <c:pt idx="19">
                  <c:v>11767179.41</c:v>
                </c:pt>
                <c:pt idx="20">
                  <c:v>14178181.869999999</c:v>
                </c:pt>
                <c:pt idx="21">
                  <c:v>11749089.960000001</c:v>
                </c:pt>
                <c:pt idx="22">
                  <c:v>9456010.6799999997</c:v>
                </c:pt>
                <c:pt idx="23">
                  <c:v>13880382.32</c:v>
                </c:pt>
                <c:pt idx="24">
                  <c:v>22099116.649999999</c:v>
                </c:pt>
                <c:pt idx="25">
                  <c:v>14842624.460000001</c:v>
                </c:pt>
                <c:pt idx="26">
                  <c:v>16224068.6</c:v>
                </c:pt>
                <c:pt idx="27">
                  <c:v>14785427.75</c:v>
                </c:pt>
                <c:pt idx="28">
                  <c:v>19010766.260000002</c:v>
                </c:pt>
                <c:pt idx="29">
                  <c:v>15879743.949999999</c:v>
                </c:pt>
                <c:pt idx="30">
                  <c:v>11493014.26</c:v>
                </c:pt>
                <c:pt idx="31">
                  <c:v>15302200.41</c:v>
                </c:pt>
                <c:pt idx="32">
                  <c:v>8921665.8399999999</c:v>
                </c:pt>
                <c:pt idx="33">
                  <c:v>12230068.109999999</c:v>
                </c:pt>
                <c:pt idx="34">
                  <c:v>10121195.859999999</c:v>
                </c:pt>
                <c:pt idx="35">
                  <c:v>15028796.76</c:v>
                </c:pt>
                <c:pt idx="36">
                  <c:v>15155314.01</c:v>
                </c:pt>
                <c:pt idx="37">
                  <c:v>6379875.9000000004</c:v>
                </c:pt>
                <c:pt idx="38">
                  <c:v>12527075.390000001</c:v>
                </c:pt>
                <c:pt idx="39">
                  <c:v>10560595.83</c:v>
                </c:pt>
                <c:pt idx="40">
                  <c:v>12349092.35</c:v>
                </c:pt>
                <c:pt idx="41">
                  <c:v>7887073</c:v>
                </c:pt>
                <c:pt idx="42">
                  <c:v>7868625.3899999997</c:v>
                </c:pt>
                <c:pt idx="43">
                  <c:v>8392797.6300000008</c:v>
                </c:pt>
                <c:pt idx="44">
                  <c:v>10635441.91</c:v>
                </c:pt>
                <c:pt idx="45">
                  <c:v>9796007.6500000004</c:v>
                </c:pt>
                <c:pt idx="46">
                  <c:v>5622549.4800000004</c:v>
                </c:pt>
                <c:pt idx="47">
                  <c:v>5940390.2800000003</c:v>
                </c:pt>
                <c:pt idx="48">
                  <c:v>1695656.57</c:v>
                </c:pt>
                <c:pt idx="49">
                  <c:v>2292685.46</c:v>
                </c:pt>
                <c:pt idx="50">
                  <c:v>3042265.65</c:v>
                </c:pt>
                <c:pt idx="51">
                  <c:v>4623214.18</c:v>
                </c:pt>
                <c:pt idx="52">
                  <c:v>5078203.76</c:v>
                </c:pt>
                <c:pt idx="53">
                  <c:v>6653701.7199999997</c:v>
                </c:pt>
                <c:pt idx="54">
                  <c:v>4112884.59</c:v>
                </c:pt>
                <c:pt idx="55">
                  <c:v>7082611.7000000002</c:v>
                </c:pt>
                <c:pt idx="56">
                  <c:v>2850488.99</c:v>
                </c:pt>
                <c:pt idx="57">
                  <c:v>4347097.92</c:v>
                </c:pt>
                <c:pt idx="58">
                  <c:v>6860776.5199999996</c:v>
                </c:pt>
                <c:pt idx="59">
                  <c:v>5348759.54</c:v>
                </c:pt>
                <c:pt idx="60">
                  <c:v>5801427.8600000003</c:v>
                </c:pt>
                <c:pt idx="61">
                  <c:v>3384974.92</c:v>
                </c:pt>
                <c:pt idx="62">
                  <c:v>3234580.11</c:v>
                </c:pt>
                <c:pt idx="63">
                  <c:v>3758942.61</c:v>
                </c:pt>
                <c:pt idx="64">
                  <c:v>1396879.63</c:v>
                </c:pt>
                <c:pt idx="65">
                  <c:v>1506616.04</c:v>
                </c:pt>
                <c:pt idx="66">
                  <c:v>1433740.31</c:v>
                </c:pt>
                <c:pt idx="67">
                  <c:v>2354252.39</c:v>
                </c:pt>
                <c:pt idx="68">
                  <c:v>2012587.02</c:v>
                </c:pt>
                <c:pt idx="69">
                  <c:v>1948009.98</c:v>
                </c:pt>
                <c:pt idx="70">
                  <c:v>2318956.77</c:v>
                </c:pt>
                <c:pt idx="71">
                  <c:v>1799164.81</c:v>
                </c:pt>
                <c:pt idx="72">
                  <c:v>1009335.14</c:v>
                </c:pt>
                <c:pt idx="73">
                  <c:v>291772.51</c:v>
                </c:pt>
              </c:numCache>
            </c:numRef>
          </c:yVal>
          <c:smooth val="0"/>
          <c:extLst>
            <c:ext xmlns:c16="http://schemas.microsoft.com/office/drawing/2014/chart" uri="{C3380CC4-5D6E-409C-BE32-E72D297353CC}">
              <c16:uniqueId val="{00000000-0482-47A5-B748-C97804F5B438}"/>
            </c:ext>
          </c:extLst>
        </c:ser>
        <c:dLbls>
          <c:showLegendKey val="0"/>
          <c:showVal val="0"/>
          <c:showCatName val="0"/>
          <c:showSerName val="0"/>
          <c:showPercent val="0"/>
          <c:showBubbleSize val="0"/>
        </c:dLbls>
        <c:axId val="756940335"/>
        <c:axId val="756941295"/>
      </c:scatterChart>
      <c:valAx>
        <c:axId val="7569403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a:t>Ages</a:t>
                </a:r>
                <a:endParaRPr lang="en-US"/>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1295"/>
        <c:crosses val="autoZero"/>
        <c:crossBetween val="midCat"/>
      </c:valAx>
      <c:valAx>
        <c:axId val="756941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Spending</a:t>
                </a:r>
                <a:r>
                  <a:rPr lang="id-ID" baseline="0" dirty="0"/>
                  <a:t> (Million USD)</a:t>
                </a:r>
                <a:endParaRPr lang="en-US"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0335"/>
        <c:crosses val="autoZero"/>
        <c:crossBetween val="midCat"/>
        <c:dispUnits>
          <c:builtInUnit val="millions"/>
        </c:dispUnits>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Pareto</a:t>
            </a:r>
            <a:r>
              <a:rPr lang="id-ID" baseline="0" dirty="0"/>
              <a:t> - % Contribution of purchase vs ages</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tx>
            <c:strRef>
              <c:f>Sheet1!$B$1</c:f>
              <c:strCache>
                <c:ptCount val="1"/>
                <c:pt idx="0">
                  <c:v>% Freq cummulative</c:v>
                </c:pt>
              </c:strCache>
            </c:strRef>
          </c:tx>
          <c:spPr>
            <a:ln w="38100" cap="rnd">
              <a:solidFill>
                <a:srgbClr val="0070C0"/>
              </a:solidFill>
              <a:round/>
            </a:ln>
            <a:effectLst/>
          </c:spPr>
          <c:marker>
            <c:symbol val="circle"/>
            <c:size val="5"/>
            <c:spPr>
              <a:solidFill>
                <a:srgbClr val="0070C0"/>
              </a:solidFill>
              <a:ln w="9525">
                <a:solidFill>
                  <a:srgbClr val="0070C0"/>
                </a:solidFill>
              </a:ln>
              <a:effectLst/>
            </c:spPr>
          </c:marker>
          <c:xVal>
            <c:numRef>
              <c:f>Sheet1!$A$2:$A$75</c:f>
              <c:numCache>
                <c:formatCode>General</c:formatCode>
                <c:ptCount val="74"/>
                <c:pt idx="0">
                  <c:v>23</c:v>
                </c:pt>
                <c:pt idx="1">
                  <c:v>24</c:v>
                </c:pt>
                <c:pt idx="2">
                  <c:v>25</c:v>
                </c:pt>
                <c:pt idx="3">
                  <c:v>26</c:v>
                </c:pt>
                <c:pt idx="4">
                  <c:v>27</c:v>
                </c:pt>
                <c:pt idx="5">
                  <c:v>28</c:v>
                </c:pt>
                <c:pt idx="6">
                  <c:v>29</c:v>
                </c:pt>
                <c:pt idx="7">
                  <c:v>30</c:v>
                </c:pt>
                <c:pt idx="8">
                  <c:v>31</c:v>
                </c:pt>
                <c:pt idx="9">
                  <c:v>32</c:v>
                </c:pt>
                <c:pt idx="10">
                  <c:v>33</c:v>
                </c:pt>
                <c:pt idx="11">
                  <c:v>34</c:v>
                </c:pt>
                <c:pt idx="12">
                  <c:v>35</c:v>
                </c:pt>
                <c:pt idx="13">
                  <c:v>36</c:v>
                </c:pt>
                <c:pt idx="14">
                  <c:v>37</c:v>
                </c:pt>
                <c:pt idx="15">
                  <c:v>38</c:v>
                </c:pt>
                <c:pt idx="16">
                  <c:v>39</c:v>
                </c:pt>
                <c:pt idx="17">
                  <c:v>40</c:v>
                </c:pt>
                <c:pt idx="18">
                  <c:v>41</c:v>
                </c:pt>
                <c:pt idx="19">
                  <c:v>42</c:v>
                </c:pt>
                <c:pt idx="20">
                  <c:v>43</c:v>
                </c:pt>
                <c:pt idx="21">
                  <c:v>44</c:v>
                </c:pt>
                <c:pt idx="22">
                  <c:v>45</c:v>
                </c:pt>
                <c:pt idx="23">
                  <c:v>46</c:v>
                </c:pt>
                <c:pt idx="24">
                  <c:v>47</c:v>
                </c:pt>
                <c:pt idx="25">
                  <c:v>48</c:v>
                </c:pt>
                <c:pt idx="26">
                  <c:v>49</c:v>
                </c:pt>
                <c:pt idx="27">
                  <c:v>50</c:v>
                </c:pt>
                <c:pt idx="28">
                  <c:v>51</c:v>
                </c:pt>
                <c:pt idx="29">
                  <c:v>52</c:v>
                </c:pt>
                <c:pt idx="30">
                  <c:v>53</c:v>
                </c:pt>
                <c:pt idx="31">
                  <c:v>54</c:v>
                </c:pt>
                <c:pt idx="32">
                  <c:v>55</c:v>
                </c:pt>
                <c:pt idx="33">
                  <c:v>56</c:v>
                </c:pt>
                <c:pt idx="34">
                  <c:v>57</c:v>
                </c:pt>
                <c:pt idx="35">
                  <c:v>58</c:v>
                </c:pt>
                <c:pt idx="36">
                  <c:v>59</c:v>
                </c:pt>
                <c:pt idx="37">
                  <c:v>60</c:v>
                </c:pt>
                <c:pt idx="38">
                  <c:v>61</c:v>
                </c:pt>
                <c:pt idx="39">
                  <c:v>62</c:v>
                </c:pt>
                <c:pt idx="40">
                  <c:v>63</c:v>
                </c:pt>
                <c:pt idx="41">
                  <c:v>64</c:v>
                </c:pt>
                <c:pt idx="42">
                  <c:v>65</c:v>
                </c:pt>
                <c:pt idx="43">
                  <c:v>66</c:v>
                </c:pt>
                <c:pt idx="44">
                  <c:v>67</c:v>
                </c:pt>
                <c:pt idx="45">
                  <c:v>68</c:v>
                </c:pt>
                <c:pt idx="46">
                  <c:v>69</c:v>
                </c:pt>
                <c:pt idx="47">
                  <c:v>70</c:v>
                </c:pt>
                <c:pt idx="48">
                  <c:v>71</c:v>
                </c:pt>
                <c:pt idx="49">
                  <c:v>72</c:v>
                </c:pt>
                <c:pt idx="50">
                  <c:v>73</c:v>
                </c:pt>
                <c:pt idx="51">
                  <c:v>74</c:v>
                </c:pt>
                <c:pt idx="52">
                  <c:v>75</c:v>
                </c:pt>
                <c:pt idx="53">
                  <c:v>76</c:v>
                </c:pt>
                <c:pt idx="54">
                  <c:v>77</c:v>
                </c:pt>
                <c:pt idx="55">
                  <c:v>78</c:v>
                </c:pt>
                <c:pt idx="56">
                  <c:v>79</c:v>
                </c:pt>
                <c:pt idx="57">
                  <c:v>80</c:v>
                </c:pt>
                <c:pt idx="58">
                  <c:v>81</c:v>
                </c:pt>
                <c:pt idx="59">
                  <c:v>82</c:v>
                </c:pt>
                <c:pt idx="60">
                  <c:v>83</c:v>
                </c:pt>
                <c:pt idx="61">
                  <c:v>84</c:v>
                </c:pt>
                <c:pt idx="62">
                  <c:v>85</c:v>
                </c:pt>
                <c:pt idx="63">
                  <c:v>86</c:v>
                </c:pt>
                <c:pt idx="64">
                  <c:v>87</c:v>
                </c:pt>
                <c:pt idx="65">
                  <c:v>88</c:v>
                </c:pt>
                <c:pt idx="66">
                  <c:v>89</c:v>
                </c:pt>
                <c:pt idx="67">
                  <c:v>90</c:v>
                </c:pt>
                <c:pt idx="68">
                  <c:v>91</c:v>
                </c:pt>
                <c:pt idx="69">
                  <c:v>92</c:v>
                </c:pt>
                <c:pt idx="70">
                  <c:v>94</c:v>
                </c:pt>
                <c:pt idx="71">
                  <c:v>98</c:v>
                </c:pt>
                <c:pt idx="72">
                  <c:v>99</c:v>
                </c:pt>
                <c:pt idx="73">
                  <c:v>101</c:v>
                </c:pt>
              </c:numCache>
            </c:numRef>
          </c:xVal>
          <c:yVal>
            <c:numRef>
              <c:f>Sheet1!$B$2:$B$75</c:f>
              <c:numCache>
                <c:formatCode>#,##0.0</c:formatCode>
                <c:ptCount val="74"/>
                <c:pt idx="0">
                  <c:v>3.2541918387423936E-2</c:v>
                </c:pt>
                <c:pt idx="1">
                  <c:v>0.12190818895205627</c:v>
                </c:pt>
                <c:pt idx="2">
                  <c:v>0.3365796339447531</c:v>
                </c:pt>
                <c:pt idx="3">
                  <c:v>0.73856626921185042</c:v>
                </c:pt>
                <c:pt idx="4">
                  <c:v>0.95600340149474872</c:v>
                </c:pt>
                <c:pt idx="5">
                  <c:v>1.6692876814559541</c:v>
                </c:pt>
                <c:pt idx="6">
                  <c:v>2.2531633487813503</c:v>
                </c:pt>
                <c:pt idx="7">
                  <c:v>3.2216574358095631</c:v>
                </c:pt>
                <c:pt idx="8">
                  <c:v>5.0151455198684198</c:v>
                </c:pt>
                <c:pt idx="9">
                  <c:v>6.7361019516508263</c:v>
                </c:pt>
                <c:pt idx="10">
                  <c:v>7.7334779306797019</c:v>
                </c:pt>
                <c:pt idx="11">
                  <c:v>9.359048212768533</c:v>
                </c:pt>
                <c:pt idx="12">
                  <c:v>10.857554704054552</c:v>
                </c:pt>
                <c:pt idx="13">
                  <c:v>13.057200500679587</c:v>
                </c:pt>
                <c:pt idx="14">
                  <c:v>14.71050281021636</c:v>
                </c:pt>
                <c:pt idx="15">
                  <c:v>17.002348203787566</c:v>
                </c:pt>
                <c:pt idx="16">
                  <c:v>19.090614963345253</c:v>
                </c:pt>
                <c:pt idx="17">
                  <c:v>21.090116688705741</c:v>
                </c:pt>
                <c:pt idx="18">
                  <c:v>23.144992283507001</c:v>
                </c:pt>
                <c:pt idx="19">
                  <c:v>25.530803405853717</c:v>
                </c:pt>
                <c:pt idx="20">
                  <c:v>28.161287667928139</c:v>
                </c:pt>
                <c:pt idx="21">
                  <c:v>30.469945133423749</c:v>
                </c:pt>
                <c:pt idx="22">
                  <c:v>31.918270934392716</c:v>
                </c:pt>
                <c:pt idx="23">
                  <c:v>34.49055551609942</c:v>
                </c:pt>
                <c:pt idx="24">
                  <c:v>38.557408490885443</c:v>
                </c:pt>
                <c:pt idx="25">
                  <c:v>41.178678805628927</c:v>
                </c:pt>
                <c:pt idx="26">
                  <c:v>43.981236916063274</c:v>
                </c:pt>
                <c:pt idx="27">
                  <c:v>46.618492602725937</c:v>
                </c:pt>
                <c:pt idx="28">
                  <c:v>49.69961103764755</c:v>
                </c:pt>
                <c:pt idx="29">
                  <c:v>52.624964160675916</c:v>
                </c:pt>
                <c:pt idx="30">
                  <c:v>54.477516202380677</c:v>
                </c:pt>
                <c:pt idx="31">
                  <c:v>56.907255156823119</c:v>
                </c:pt>
                <c:pt idx="32">
                  <c:v>58.616472448531354</c:v>
                </c:pt>
                <c:pt idx="33">
                  <c:v>60.776203665813291</c:v>
                </c:pt>
                <c:pt idx="34">
                  <c:v>62.836881191560302</c:v>
                </c:pt>
                <c:pt idx="35">
                  <c:v>65.27445876514318</c:v>
                </c:pt>
                <c:pt idx="36">
                  <c:v>67.744969060752311</c:v>
                </c:pt>
                <c:pt idx="37">
                  <c:v>68.736715964291079</c:v>
                </c:pt>
                <c:pt idx="38">
                  <c:v>71.112058058389835</c:v>
                </c:pt>
                <c:pt idx="39">
                  <c:v>72.897406905124541</c:v>
                </c:pt>
                <c:pt idx="40">
                  <c:v>75.187982186869533</c:v>
                </c:pt>
                <c:pt idx="41">
                  <c:v>76.547114572729512</c:v>
                </c:pt>
                <c:pt idx="42">
                  <c:v>77.702803602758635</c:v>
                </c:pt>
                <c:pt idx="43">
                  <c:v>79.222939572363131</c:v>
                </c:pt>
                <c:pt idx="44">
                  <c:v>81.02268803009791</c:v>
                </c:pt>
                <c:pt idx="45">
                  <c:v>82.555660396147147</c:v>
                </c:pt>
                <c:pt idx="46">
                  <c:v>83.443235583573184</c:v>
                </c:pt>
                <c:pt idx="47">
                  <c:v>84.559633816990427</c:v>
                </c:pt>
                <c:pt idx="48">
                  <c:v>84.864738727099947</c:v>
                </c:pt>
                <c:pt idx="49">
                  <c:v>85.268063113284583</c:v>
                </c:pt>
                <c:pt idx="50">
                  <c:v>85.851014379695044</c:v>
                </c:pt>
                <c:pt idx="51">
                  <c:v>86.474969966364583</c:v>
                </c:pt>
                <c:pt idx="52">
                  <c:v>87.538279028537303</c:v>
                </c:pt>
                <c:pt idx="53">
                  <c:v>88.681680290306971</c:v>
                </c:pt>
                <c:pt idx="54">
                  <c:v>89.441868522382705</c:v>
                </c:pt>
                <c:pt idx="55">
                  <c:v>90.446369152365691</c:v>
                </c:pt>
                <c:pt idx="56">
                  <c:v>91.045155481603473</c:v>
                </c:pt>
                <c:pt idx="57">
                  <c:v>91.854569941262952</c:v>
                </c:pt>
                <c:pt idx="58">
                  <c:v>93.002217434877636</c:v>
                </c:pt>
                <c:pt idx="59">
                  <c:v>93.980977632879799</c:v>
                </c:pt>
                <c:pt idx="60">
                  <c:v>95.026963572215806</c:v>
                </c:pt>
                <c:pt idx="61">
                  <c:v>95.676095931771684</c:v>
                </c:pt>
                <c:pt idx="62">
                  <c:v>96.380173779856534</c:v>
                </c:pt>
                <c:pt idx="63">
                  <c:v>97.052228275920882</c:v>
                </c:pt>
                <c:pt idx="64">
                  <c:v>97.397728754467451</c:v>
                </c:pt>
                <c:pt idx="65">
                  <c:v>97.692845625422962</c:v>
                </c:pt>
                <c:pt idx="66">
                  <c:v>97.961943992577716</c:v>
                </c:pt>
                <c:pt idx="67">
                  <c:v>98.352845332320229</c:v>
                </c:pt>
                <c:pt idx="68">
                  <c:v>98.667712817945983</c:v>
                </c:pt>
                <c:pt idx="69">
                  <c:v>98.964836315277807</c:v>
                </c:pt>
                <c:pt idx="70">
                  <c:v>99.313508315662602</c:v>
                </c:pt>
                <c:pt idx="71">
                  <c:v>99.781044745889304</c:v>
                </c:pt>
                <c:pt idx="72">
                  <c:v>99.884171813813609</c:v>
                </c:pt>
                <c:pt idx="73">
                  <c:v>99.999999999999972</c:v>
                </c:pt>
              </c:numCache>
            </c:numRef>
          </c:yVal>
          <c:smooth val="0"/>
          <c:extLst>
            <c:ext xmlns:c16="http://schemas.microsoft.com/office/drawing/2014/chart" uri="{C3380CC4-5D6E-409C-BE32-E72D297353CC}">
              <c16:uniqueId val="{00000000-F28D-4A27-BC52-ED863937BF48}"/>
            </c:ext>
          </c:extLst>
        </c:ser>
        <c:dLbls>
          <c:showLegendKey val="0"/>
          <c:showVal val="0"/>
          <c:showCatName val="0"/>
          <c:showSerName val="0"/>
          <c:showPercent val="0"/>
          <c:showBubbleSize val="0"/>
        </c:dLbls>
        <c:axId val="756940335"/>
        <c:axId val="756941295"/>
      </c:scatterChart>
      <c:valAx>
        <c:axId val="756940335"/>
        <c:scaling>
          <c:orientation val="minMax"/>
          <c:max val="101"/>
          <c:min val="15"/>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a:t>Ages</a:t>
                </a:r>
                <a:endParaRPr lang="en-US"/>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1295"/>
        <c:crosses val="autoZero"/>
        <c:crossBetween val="midCat"/>
      </c:valAx>
      <c:valAx>
        <c:axId val="756941295"/>
        <c:scaling>
          <c:orientation val="minMax"/>
          <c:max val="100"/>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 cummulative purchase</a:t>
                </a:r>
                <a:r>
                  <a:rPr lang="id-ID" baseline="0" dirty="0"/>
                  <a:t> contribution</a:t>
                </a:r>
                <a:endParaRPr lang="en-US"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033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Pareto</a:t>
            </a:r>
            <a:r>
              <a:rPr lang="id-ID" baseline="0" dirty="0"/>
              <a:t> - % Contribution of purchase vs ages</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tx>
            <c:strRef>
              <c:f>Sheet1!$B$1</c:f>
              <c:strCache>
                <c:ptCount val="1"/>
                <c:pt idx="0">
                  <c:v>% amount cummulative</c:v>
                </c:pt>
              </c:strCache>
            </c:strRef>
          </c:tx>
          <c:spPr>
            <a:ln w="38100" cap="rnd">
              <a:solidFill>
                <a:srgbClr val="0070C0"/>
              </a:solidFill>
              <a:round/>
            </a:ln>
            <a:effectLst/>
          </c:spPr>
          <c:marker>
            <c:symbol val="circle"/>
            <c:size val="5"/>
            <c:spPr>
              <a:solidFill>
                <a:srgbClr val="0070C0"/>
              </a:solidFill>
              <a:ln w="9525">
                <a:solidFill>
                  <a:srgbClr val="0070C0"/>
                </a:solidFill>
              </a:ln>
              <a:effectLst/>
            </c:spPr>
          </c:marker>
          <c:xVal>
            <c:numRef>
              <c:f>Sheet1!$A$2:$A$75</c:f>
              <c:numCache>
                <c:formatCode>General</c:formatCode>
                <c:ptCount val="74"/>
                <c:pt idx="0">
                  <c:v>23</c:v>
                </c:pt>
                <c:pt idx="1">
                  <c:v>24</c:v>
                </c:pt>
                <c:pt idx="2">
                  <c:v>25</c:v>
                </c:pt>
                <c:pt idx="3">
                  <c:v>26</c:v>
                </c:pt>
                <c:pt idx="4">
                  <c:v>27</c:v>
                </c:pt>
                <c:pt idx="5">
                  <c:v>28</c:v>
                </c:pt>
                <c:pt idx="6">
                  <c:v>29</c:v>
                </c:pt>
                <c:pt idx="7">
                  <c:v>30</c:v>
                </c:pt>
                <c:pt idx="8">
                  <c:v>31</c:v>
                </c:pt>
                <c:pt idx="9">
                  <c:v>32</c:v>
                </c:pt>
                <c:pt idx="10">
                  <c:v>33</c:v>
                </c:pt>
                <c:pt idx="11">
                  <c:v>34</c:v>
                </c:pt>
                <c:pt idx="12">
                  <c:v>35</c:v>
                </c:pt>
                <c:pt idx="13">
                  <c:v>36</c:v>
                </c:pt>
                <c:pt idx="14">
                  <c:v>37</c:v>
                </c:pt>
                <c:pt idx="15">
                  <c:v>38</c:v>
                </c:pt>
                <c:pt idx="16">
                  <c:v>39</c:v>
                </c:pt>
                <c:pt idx="17">
                  <c:v>40</c:v>
                </c:pt>
                <c:pt idx="18">
                  <c:v>41</c:v>
                </c:pt>
                <c:pt idx="19">
                  <c:v>42</c:v>
                </c:pt>
                <c:pt idx="20">
                  <c:v>43</c:v>
                </c:pt>
                <c:pt idx="21">
                  <c:v>44</c:v>
                </c:pt>
                <c:pt idx="22">
                  <c:v>45</c:v>
                </c:pt>
                <c:pt idx="23">
                  <c:v>46</c:v>
                </c:pt>
                <c:pt idx="24">
                  <c:v>47</c:v>
                </c:pt>
                <c:pt idx="25">
                  <c:v>48</c:v>
                </c:pt>
                <c:pt idx="26">
                  <c:v>49</c:v>
                </c:pt>
                <c:pt idx="27">
                  <c:v>50</c:v>
                </c:pt>
                <c:pt idx="28">
                  <c:v>51</c:v>
                </c:pt>
                <c:pt idx="29">
                  <c:v>52</c:v>
                </c:pt>
                <c:pt idx="30">
                  <c:v>53</c:v>
                </c:pt>
                <c:pt idx="31">
                  <c:v>54</c:v>
                </c:pt>
                <c:pt idx="32">
                  <c:v>55</c:v>
                </c:pt>
                <c:pt idx="33">
                  <c:v>56</c:v>
                </c:pt>
                <c:pt idx="34">
                  <c:v>57</c:v>
                </c:pt>
                <c:pt idx="35">
                  <c:v>58</c:v>
                </c:pt>
                <c:pt idx="36">
                  <c:v>59</c:v>
                </c:pt>
                <c:pt idx="37">
                  <c:v>60</c:v>
                </c:pt>
                <c:pt idx="38">
                  <c:v>61</c:v>
                </c:pt>
                <c:pt idx="39">
                  <c:v>62</c:v>
                </c:pt>
                <c:pt idx="40">
                  <c:v>63</c:v>
                </c:pt>
                <c:pt idx="41">
                  <c:v>64</c:v>
                </c:pt>
                <c:pt idx="42">
                  <c:v>65</c:v>
                </c:pt>
                <c:pt idx="43">
                  <c:v>66</c:v>
                </c:pt>
                <c:pt idx="44">
                  <c:v>67</c:v>
                </c:pt>
                <c:pt idx="45">
                  <c:v>68</c:v>
                </c:pt>
                <c:pt idx="46">
                  <c:v>69</c:v>
                </c:pt>
                <c:pt idx="47">
                  <c:v>70</c:v>
                </c:pt>
                <c:pt idx="48">
                  <c:v>71</c:v>
                </c:pt>
                <c:pt idx="49">
                  <c:v>72</c:v>
                </c:pt>
                <c:pt idx="50">
                  <c:v>73</c:v>
                </c:pt>
                <c:pt idx="51">
                  <c:v>74</c:v>
                </c:pt>
                <c:pt idx="52">
                  <c:v>75</c:v>
                </c:pt>
                <c:pt idx="53">
                  <c:v>76</c:v>
                </c:pt>
                <c:pt idx="54">
                  <c:v>77</c:v>
                </c:pt>
                <c:pt idx="55">
                  <c:v>78</c:v>
                </c:pt>
                <c:pt idx="56">
                  <c:v>79</c:v>
                </c:pt>
                <c:pt idx="57">
                  <c:v>80</c:v>
                </c:pt>
                <c:pt idx="58">
                  <c:v>81</c:v>
                </c:pt>
                <c:pt idx="59">
                  <c:v>82</c:v>
                </c:pt>
                <c:pt idx="60">
                  <c:v>83</c:v>
                </c:pt>
                <c:pt idx="61">
                  <c:v>84</c:v>
                </c:pt>
                <c:pt idx="62">
                  <c:v>85</c:v>
                </c:pt>
                <c:pt idx="63">
                  <c:v>86</c:v>
                </c:pt>
                <c:pt idx="64">
                  <c:v>87</c:v>
                </c:pt>
                <c:pt idx="65">
                  <c:v>88</c:v>
                </c:pt>
                <c:pt idx="66">
                  <c:v>89</c:v>
                </c:pt>
                <c:pt idx="67">
                  <c:v>90</c:v>
                </c:pt>
                <c:pt idx="68">
                  <c:v>91</c:v>
                </c:pt>
                <c:pt idx="69">
                  <c:v>92</c:v>
                </c:pt>
                <c:pt idx="70">
                  <c:v>94</c:v>
                </c:pt>
                <c:pt idx="71">
                  <c:v>98</c:v>
                </c:pt>
                <c:pt idx="72">
                  <c:v>99</c:v>
                </c:pt>
                <c:pt idx="73">
                  <c:v>101</c:v>
                </c:pt>
              </c:numCache>
            </c:numRef>
          </c:xVal>
          <c:yVal>
            <c:numRef>
              <c:f>Sheet1!$B$2:$B$75</c:f>
              <c:numCache>
                <c:formatCode>#,##0.0</c:formatCode>
                <c:ptCount val="74"/>
                <c:pt idx="0">
                  <c:v>4.1650780813749094E-2</c:v>
                </c:pt>
                <c:pt idx="1">
                  <c:v>0.13535762292518078</c:v>
                </c:pt>
                <c:pt idx="2">
                  <c:v>0.38185935376900126</c:v>
                </c:pt>
                <c:pt idx="3">
                  <c:v>0.75275026861522987</c:v>
                </c:pt>
                <c:pt idx="4">
                  <c:v>1.0135273648079048</c:v>
                </c:pt>
                <c:pt idx="5">
                  <c:v>1.685217022121511</c:v>
                </c:pt>
                <c:pt idx="6">
                  <c:v>2.3079706079430462</c:v>
                </c:pt>
                <c:pt idx="7">
                  <c:v>3.27262583048079</c:v>
                </c:pt>
                <c:pt idx="8">
                  <c:v>5.4512307132848203</c:v>
                </c:pt>
                <c:pt idx="9">
                  <c:v>7.2334796542678372</c:v>
                </c:pt>
                <c:pt idx="10">
                  <c:v>8.4232305677601786</c:v>
                </c:pt>
                <c:pt idx="11">
                  <c:v>10.253940501319363</c:v>
                </c:pt>
                <c:pt idx="12">
                  <c:v>11.62947776571276</c:v>
                </c:pt>
                <c:pt idx="13">
                  <c:v>14.00325858049632</c:v>
                </c:pt>
                <c:pt idx="14">
                  <c:v>15.631306786190242</c:v>
                </c:pt>
                <c:pt idx="15">
                  <c:v>17.307401863632272</c:v>
                </c:pt>
                <c:pt idx="16">
                  <c:v>19.57554367096288</c:v>
                </c:pt>
                <c:pt idx="17">
                  <c:v>21.672046132404894</c:v>
                </c:pt>
                <c:pt idx="18">
                  <c:v>23.697647020894003</c:v>
                </c:pt>
                <c:pt idx="19">
                  <c:v>25.755437933057411</c:v>
                </c:pt>
                <c:pt idx="20">
                  <c:v>28.234854009461571</c:v>
                </c:pt>
                <c:pt idx="21">
                  <c:v>30.28948152073518</c:v>
                </c:pt>
                <c:pt idx="22">
                  <c:v>31.943105738114571</c:v>
                </c:pt>
                <c:pt idx="23">
                  <c:v>34.370443981226281</c:v>
                </c:pt>
                <c:pt idx="24">
                  <c:v>38.235037170870619</c:v>
                </c:pt>
                <c:pt idx="25">
                  <c:v>40.830647950841069</c:v>
                </c:pt>
                <c:pt idx="26">
                  <c:v>43.667839410250942</c:v>
                </c:pt>
                <c:pt idx="27">
                  <c:v>46.253447889249962</c:v>
                </c:pt>
                <c:pt idx="28">
                  <c:v>49.577964383818369</c:v>
                </c:pt>
                <c:pt idx="29">
                  <c:v>52.354941911671993</c:v>
                </c:pt>
                <c:pt idx="30">
                  <c:v>54.364788067114645</c:v>
                </c:pt>
                <c:pt idx="31">
                  <c:v>57.040767402743825</c:v>
                </c:pt>
                <c:pt idx="32">
                  <c:v>58.600947820432445</c:v>
                </c:pt>
                <c:pt idx="33">
                  <c:v>60.739686606934683</c:v>
                </c:pt>
                <c:pt idx="34">
                  <c:v>62.509635388648206</c:v>
                </c:pt>
                <c:pt idx="35">
                  <c:v>65.137803135219414</c:v>
                </c:pt>
                <c:pt idx="36">
                  <c:v>67.788095644081636</c:v>
                </c:pt>
                <c:pt idx="37">
                  <c:v>68.903779376802959</c:v>
                </c:pt>
                <c:pt idx="38">
                  <c:v>71.094457448016954</c:v>
                </c:pt>
                <c:pt idx="39">
                  <c:v>72.94124650160586</c:v>
                </c:pt>
                <c:pt idx="40">
                  <c:v>75.10079970682861</c:v>
                </c:pt>
                <c:pt idx="41">
                  <c:v>76.480055225715049</c:v>
                </c:pt>
                <c:pt idx="42">
                  <c:v>77.856084710316935</c:v>
                </c:pt>
                <c:pt idx="43">
                  <c:v>79.323779056505259</c:v>
                </c:pt>
                <c:pt idx="44">
                  <c:v>81.183656852762965</c:v>
                </c:pt>
                <c:pt idx="45">
                  <c:v>82.896738196667897</c:v>
                </c:pt>
                <c:pt idx="46">
                  <c:v>83.879984123325613</c:v>
                </c:pt>
                <c:pt idx="47">
                  <c:v>84.918812606088409</c:v>
                </c:pt>
                <c:pt idx="48">
                  <c:v>85.215341328760118</c:v>
                </c:pt>
                <c:pt idx="49">
                  <c:v>85.616275753200682</c:v>
                </c:pt>
                <c:pt idx="50">
                  <c:v>86.148293358170378</c:v>
                </c:pt>
                <c:pt idx="51">
                  <c:v>86.956780064551694</c:v>
                </c:pt>
                <c:pt idx="52">
                  <c:v>87.844833283028294</c:v>
                </c:pt>
                <c:pt idx="53">
                  <c:v>89.008402431980542</c:v>
                </c:pt>
                <c:pt idx="54">
                  <c:v>89.727645016561723</c:v>
                </c:pt>
                <c:pt idx="55">
                  <c:v>90.966219995562767</c:v>
                </c:pt>
                <c:pt idx="56">
                  <c:v>91.464700568898721</c:v>
                </c:pt>
                <c:pt idx="57">
                  <c:v>92.224901317300535</c:v>
                </c:pt>
                <c:pt idx="58">
                  <c:v>93.424682767156085</c:v>
                </c:pt>
                <c:pt idx="59">
                  <c:v>94.36004955211439</c:v>
                </c:pt>
                <c:pt idx="60">
                  <c:v>95.374576917757707</c:v>
                </c:pt>
                <c:pt idx="61">
                  <c:v>95.966525963963079</c:v>
                </c:pt>
                <c:pt idx="62">
                  <c:v>96.532174648588892</c:v>
                </c:pt>
                <c:pt idx="63">
                  <c:v>97.189521466606166</c:v>
                </c:pt>
                <c:pt idx="64">
                  <c:v>97.433801434459582</c:v>
                </c:pt>
                <c:pt idx="65">
                  <c:v>97.69727160748991</c:v>
                </c:pt>
                <c:pt idx="66">
                  <c:v>97.947997603714043</c:v>
                </c:pt>
                <c:pt idx="67">
                  <c:v>98.359698573358813</c:v>
                </c:pt>
                <c:pt idx="68">
                  <c:v>98.711650654260595</c:v>
                </c:pt>
                <c:pt idx="69">
                  <c:v>99.052309795587277</c:v>
                </c:pt>
                <c:pt idx="70">
                  <c:v>99.457838427448749</c:v>
                </c:pt>
                <c:pt idx="71">
                  <c:v>99.772468201203694</c:v>
                </c:pt>
                <c:pt idx="72">
                  <c:v>99.948976148099959</c:v>
                </c:pt>
                <c:pt idx="73">
                  <c:v>100</c:v>
                </c:pt>
              </c:numCache>
            </c:numRef>
          </c:yVal>
          <c:smooth val="0"/>
          <c:extLst>
            <c:ext xmlns:c16="http://schemas.microsoft.com/office/drawing/2014/chart" uri="{C3380CC4-5D6E-409C-BE32-E72D297353CC}">
              <c16:uniqueId val="{00000000-DEC6-42B3-BF33-2E196C8C3B9D}"/>
            </c:ext>
          </c:extLst>
        </c:ser>
        <c:dLbls>
          <c:showLegendKey val="0"/>
          <c:showVal val="0"/>
          <c:showCatName val="0"/>
          <c:showSerName val="0"/>
          <c:showPercent val="0"/>
          <c:showBubbleSize val="0"/>
        </c:dLbls>
        <c:axId val="756940335"/>
        <c:axId val="756941295"/>
      </c:scatterChart>
      <c:valAx>
        <c:axId val="756940335"/>
        <c:scaling>
          <c:orientation val="minMax"/>
          <c:max val="101"/>
          <c:min val="15"/>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a:t>Ages</a:t>
                </a:r>
                <a:endParaRPr lang="en-US"/>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1295"/>
        <c:crosses val="autoZero"/>
        <c:crossBetween val="midCat"/>
      </c:valAx>
      <c:valAx>
        <c:axId val="756941295"/>
        <c:scaling>
          <c:orientation val="minMax"/>
          <c:max val="100"/>
        </c:scaling>
        <c:delete val="0"/>
        <c:axPos val="l"/>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 cummulative purchase</a:t>
                </a:r>
                <a:r>
                  <a:rPr lang="id-ID" baseline="0" dirty="0"/>
                  <a:t> contribution</a:t>
                </a:r>
                <a:endParaRPr lang="en-US"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40335"/>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 frequency (000) by 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19180</c:v>
                </c:pt>
                <c:pt idx="1">
                  <c:v>27103</c:v>
                </c:pt>
                <c:pt idx="2">
                  <c:v>33285</c:v>
                </c:pt>
                <c:pt idx="3">
                  <c:v>39673</c:v>
                </c:pt>
                <c:pt idx="4">
                  <c:v>41456</c:v>
                </c:pt>
                <c:pt idx="5">
                  <c:v>50615</c:v>
                </c:pt>
                <c:pt idx="6">
                  <c:v>54665</c:v>
                </c:pt>
                <c:pt idx="7">
                  <c:v>57411</c:v>
                </c:pt>
                <c:pt idx="8">
                  <c:v>57560</c:v>
                </c:pt>
                <c:pt idx="9">
                  <c:v>47723</c:v>
                </c:pt>
              </c:numCache>
            </c:numRef>
          </c:val>
          <c:smooth val="0"/>
          <c:extLst>
            <c:ext xmlns:c16="http://schemas.microsoft.com/office/drawing/2014/chart" uri="{C3380CC4-5D6E-409C-BE32-E72D297353CC}">
              <c16:uniqueId val="{00000000-BDB8-4EC0-A786-DC9F92E4DB4C}"/>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#,##0_);_(* \(#,##0\);_(* "-"??_);_(@_)</c:formatCode>
                <c:ptCount val="10"/>
                <c:pt idx="0">
                  <c:v>242567</c:v>
                </c:pt>
                <c:pt idx="1">
                  <c:v>254995</c:v>
                </c:pt>
                <c:pt idx="2">
                  <c:v>261361</c:v>
                </c:pt>
                <c:pt idx="3">
                  <c:v>270353</c:v>
                </c:pt>
                <c:pt idx="4">
                  <c:v>273699</c:v>
                </c:pt>
                <c:pt idx="5">
                  <c:v>278847</c:v>
                </c:pt>
                <c:pt idx="6">
                  <c:v>279274</c:v>
                </c:pt>
                <c:pt idx="7">
                  <c:v>278745</c:v>
                </c:pt>
                <c:pt idx="8">
                  <c:v>278910</c:v>
                </c:pt>
                <c:pt idx="9">
                  <c:v>232231</c:v>
                </c:pt>
              </c:numCache>
            </c:numRef>
          </c:val>
          <c:smooth val="0"/>
          <c:extLst>
            <c:ext xmlns:c16="http://schemas.microsoft.com/office/drawing/2014/chart" uri="{C3380CC4-5D6E-409C-BE32-E72D297353CC}">
              <c16:uniqueId val="{00000001-BDB8-4EC0-A786-DC9F92E4DB4C}"/>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#,##0_);_(* \(#,##0\);_(* "-"??_);_(@_)</c:formatCode>
                <c:ptCount val="10"/>
                <c:pt idx="0">
                  <c:v>334532</c:v>
                </c:pt>
                <c:pt idx="1">
                  <c:v>346340</c:v>
                </c:pt>
                <c:pt idx="2">
                  <c:v>351862</c:v>
                </c:pt>
                <c:pt idx="3">
                  <c:v>360669</c:v>
                </c:pt>
                <c:pt idx="4">
                  <c:v>364186</c:v>
                </c:pt>
                <c:pt idx="5">
                  <c:v>368208</c:v>
                </c:pt>
                <c:pt idx="6">
                  <c:v>367600</c:v>
                </c:pt>
                <c:pt idx="7">
                  <c:v>368585</c:v>
                </c:pt>
                <c:pt idx="8">
                  <c:v>367099</c:v>
                </c:pt>
                <c:pt idx="9">
                  <c:v>304254</c:v>
                </c:pt>
              </c:numCache>
            </c:numRef>
          </c:val>
          <c:smooth val="0"/>
          <c:extLst>
            <c:ext xmlns:c16="http://schemas.microsoft.com/office/drawing/2014/chart" uri="{C3380CC4-5D6E-409C-BE32-E72D297353CC}">
              <c16:uniqueId val="{00000002-BDB8-4EC0-A786-DC9F92E4DB4C}"/>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#,##0_);_(* \(#,##0\);_(* "-"??_);_(@_)</c:formatCode>
                <c:ptCount val="10"/>
                <c:pt idx="0">
                  <c:v>272988</c:v>
                </c:pt>
                <c:pt idx="1">
                  <c:v>280814</c:v>
                </c:pt>
                <c:pt idx="2">
                  <c:v>287783</c:v>
                </c:pt>
                <c:pt idx="3">
                  <c:v>290341</c:v>
                </c:pt>
                <c:pt idx="4">
                  <c:v>291604</c:v>
                </c:pt>
                <c:pt idx="5">
                  <c:v>292844</c:v>
                </c:pt>
                <c:pt idx="6">
                  <c:v>293227</c:v>
                </c:pt>
                <c:pt idx="7">
                  <c:v>296897</c:v>
                </c:pt>
                <c:pt idx="8">
                  <c:v>295478</c:v>
                </c:pt>
                <c:pt idx="9">
                  <c:v>247146</c:v>
                </c:pt>
              </c:numCache>
            </c:numRef>
          </c:val>
          <c:smooth val="0"/>
          <c:extLst>
            <c:ext xmlns:c16="http://schemas.microsoft.com/office/drawing/2014/chart" uri="{C3380CC4-5D6E-409C-BE32-E72D297353CC}">
              <c16:uniqueId val="{00000003-BDB8-4EC0-A786-DC9F92E4DB4C}"/>
            </c:ext>
          </c:extLst>
        </c:ser>
        <c:ser>
          <c:idx val="4"/>
          <c:order val="4"/>
          <c:tx>
            <c:strRef>
              <c:f>Sheet1!$F$1</c:f>
              <c:strCache>
                <c:ptCount val="1"/>
                <c:pt idx="0">
                  <c:v>62 - 67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#,##0_);_(* \(#,##0\);_(* "-"??_);_(@_)</c:formatCode>
                <c:ptCount val="10"/>
                <c:pt idx="0">
                  <c:v>126578</c:v>
                </c:pt>
                <c:pt idx="1">
                  <c:v>130576</c:v>
                </c:pt>
                <c:pt idx="2">
                  <c:v>133278</c:v>
                </c:pt>
                <c:pt idx="3">
                  <c:v>134343</c:v>
                </c:pt>
                <c:pt idx="4">
                  <c:v>136491</c:v>
                </c:pt>
                <c:pt idx="5">
                  <c:v>136477</c:v>
                </c:pt>
                <c:pt idx="6">
                  <c:v>136757</c:v>
                </c:pt>
                <c:pt idx="7">
                  <c:v>137307</c:v>
                </c:pt>
                <c:pt idx="8">
                  <c:v>135195</c:v>
                </c:pt>
                <c:pt idx="9">
                  <c:v>111698</c:v>
                </c:pt>
              </c:numCache>
            </c:numRef>
          </c:val>
          <c:smooth val="0"/>
          <c:extLst>
            <c:ext xmlns:c16="http://schemas.microsoft.com/office/drawing/2014/chart" uri="{C3380CC4-5D6E-409C-BE32-E72D297353CC}">
              <c16:uniqueId val="{00000004-BDB8-4EC0-A786-DC9F92E4DB4C}"/>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#,##0_);_(* \(#,##0\);_(* "-"??_);_(@_)</c:formatCode>
                <c:ptCount val="10"/>
                <c:pt idx="0">
                  <c:v>245035</c:v>
                </c:pt>
                <c:pt idx="1">
                  <c:v>250942</c:v>
                </c:pt>
                <c:pt idx="2">
                  <c:v>254103</c:v>
                </c:pt>
                <c:pt idx="3">
                  <c:v>257429</c:v>
                </c:pt>
                <c:pt idx="4">
                  <c:v>258101</c:v>
                </c:pt>
                <c:pt idx="5">
                  <c:v>261074</c:v>
                </c:pt>
                <c:pt idx="6">
                  <c:v>260594</c:v>
                </c:pt>
                <c:pt idx="7">
                  <c:v>260363</c:v>
                </c:pt>
                <c:pt idx="8">
                  <c:v>260550</c:v>
                </c:pt>
                <c:pt idx="9">
                  <c:v>216914</c:v>
                </c:pt>
              </c:numCache>
            </c:numRef>
          </c:val>
          <c:smooth val="0"/>
          <c:extLst>
            <c:ext xmlns:c16="http://schemas.microsoft.com/office/drawing/2014/chart" uri="{C3380CC4-5D6E-409C-BE32-E72D297353CC}">
              <c16:uniqueId val="{00000005-BDB8-4EC0-A786-DC9F92E4DB4C}"/>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 amount</a:t>
            </a:r>
            <a:r>
              <a:rPr lang="id-ID" sz="1100" baseline="0" dirty="0"/>
              <a:t> (Million)</a:t>
            </a:r>
            <a:r>
              <a:rPr lang="id-ID" sz="1100" dirty="0"/>
              <a:t> by 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486266557817397"/>
          <c:y val="0.1123511980357294"/>
          <c:w val="0.83520396070892466"/>
          <c:h val="0.66745766658199979"/>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836897.4</c:v>
                </c:pt>
                <c:pt idx="1">
                  <c:v>1209922.79</c:v>
                </c:pt>
                <c:pt idx="2">
                  <c:v>1495200.21</c:v>
                </c:pt>
                <c:pt idx="3">
                  <c:v>1752779.86</c:v>
                </c:pt>
                <c:pt idx="4">
                  <c:v>1845115.84</c:v>
                </c:pt>
                <c:pt idx="5">
                  <c:v>2208710.83</c:v>
                </c:pt>
                <c:pt idx="6">
                  <c:v>2356977.59</c:v>
                </c:pt>
                <c:pt idx="7">
                  <c:v>2447787.38</c:v>
                </c:pt>
                <c:pt idx="8">
                  <c:v>2515900.04</c:v>
                </c:pt>
                <c:pt idx="9">
                  <c:v>2044745.07</c:v>
                </c:pt>
              </c:numCache>
            </c:numRef>
          </c:val>
          <c:smooth val="0"/>
          <c:extLst>
            <c:ext xmlns:c16="http://schemas.microsoft.com/office/drawing/2014/chart" uri="{C3380CC4-5D6E-409C-BE32-E72D297353CC}">
              <c16:uniqueId val="{00000000-F880-41E6-B030-E7455A582967}"/>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#,##0_);_(* \(#,##0\);_(* "-"??_);_(@_)</c:formatCode>
                <c:ptCount val="10"/>
                <c:pt idx="0">
                  <c:v>10932037.4</c:v>
                </c:pt>
                <c:pt idx="1">
                  <c:v>11374656.220000001</c:v>
                </c:pt>
                <c:pt idx="2">
                  <c:v>11592214.68</c:v>
                </c:pt>
                <c:pt idx="3">
                  <c:v>11983597.08</c:v>
                </c:pt>
                <c:pt idx="4">
                  <c:v>12000283.640000001</c:v>
                </c:pt>
                <c:pt idx="5">
                  <c:v>12135061.689999999</c:v>
                </c:pt>
                <c:pt idx="6">
                  <c:v>12305373.619999999</c:v>
                </c:pt>
                <c:pt idx="7">
                  <c:v>12170003.08</c:v>
                </c:pt>
                <c:pt idx="8">
                  <c:v>12183599.140000001</c:v>
                </c:pt>
                <c:pt idx="9">
                  <c:v>10120700.050000001</c:v>
                </c:pt>
              </c:numCache>
            </c:numRef>
          </c:val>
          <c:smooth val="0"/>
          <c:extLst>
            <c:ext xmlns:c16="http://schemas.microsoft.com/office/drawing/2014/chart" uri="{C3380CC4-5D6E-409C-BE32-E72D297353CC}">
              <c16:uniqueId val="{00000001-F880-41E6-B030-E7455A582967}"/>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#,##0_);_(* \(#,##0\);_(* "-"??_);_(@_)</c:formatCode>
                <c:ptCount val="10"/>
                <c:pt idx="0">
                  <c:v>14119126.49</c:v>
                </c:pt>
                <c:pt idx="1">
                  <c:v>14419513.51</c:v>
                </c:pt>
                <c:pt idx="2">
                  <c:v>14628354.15</c:v>
                </c:pt>
                <c:pt idx="3">
                  <c:v>15066243.640000001</c:v>
                </c:pt>
                <c:pt idx="4">
                  <c:v>15215526.779999999</c:v>
                </c:pt>
                <c:pt idx="5">
                  <c:v>15489592.67</c:v>
                </c:pt>
                <c:pt idx="6">
                  <c:v>15493117.800000001</c:v>
                </c:pt>
                <c:pt idx="7">
                  <c:v>15375438.970000001</c:v>
                </c:pt>
                <c:pt idx="8">
                  <c:v>15440183.59</c:v>
                </c:pt>
                <c:pt idx="9">
                  <c:v>12745750.359999999</c:v>
                </c:pt>
              </c:numCache>
            </c:numRef>
          </c:val>
          <c:smooth val="0"/>
          <c:extLst>
            <c:ext xmlns:c16="http://schemas.microsoft.com/office/drawing/2014/chart" uri="{C3380CC4-5D6E-409C-BE32-E72D297353CC}">
              <c16:uniqueId val="{00000002-F880-41E6-B030-E7455A582967}"/>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#,##0_);_(* \(#,##0\);_(* "-"??_);_(@_)</c:formatCode>
                <c:ptCount val="10"/>
                <c:pt idx="0">
                  <c:v>12054869.390000001</c:v>
                </c:pt>
                <c:pt idx="1">
                  <c:v>12236277.779999999</c:v>
                </c:pt>
                <c:pt idx="2">
                  <c:v>12430430.119999999</c:v>
                </c:pt>
                <c:pt idx="3">
                  <c:v>12582114.140000001</c:v>
                </c:pt>
                <c:pt idx="4">
                  <c:v>12612543.58</c:v>
                </c:pt>
                <c:pt idx="5">
                  <c:v>12624726.970000001</c:v>
                </c:pt>
                <c:pt idx="6">
                  <c:v>12618409.32</c:v>
                </c:pt>
                <c:pt idx="7">
                  <c:v>12680991.039999999</c:v>
                </c:pt>
                <c:pt idx="8">
                  <c:v>12610735.710000001</c:v>
                </c:pt>
                <c:pt idx="9">
                  <c:v>10587852.439999999</c:v>
                </c:pt>
              </c:numCache>
            </c:numRef>
          </c:val>
          <c:smooth val="0"/>
          <c:extLst>
            <c:ext xmlns:c16="http://schemas.microsoft.com/office/drawing/2014/chart" uri="{C3380CC4-5D6E-409C-BE32-E72D297353CC}">
              <c16:uniqueId val="{00000003-F880-41E6-B030-E7455A582967}"/>
            </c:ext>
          </c:extLst>
        </c:ser>
        <c:ser>
          <c:idx val="4"/>
          <c:order val="4"/>
          <c:tx>
            <c:strRef>
              <c:f>Sheet1!$F$1</c:f>
              <c:strCache>
                <c:ptCount val="1"/>
                <c:pt idx="0">
                  <c:v>62 - 67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#,##0_);_(* \(#,##0\);_(* "-"??_);_(@_)</c:formatCode>
                <c:ptCount val="10"/>
                <c:pt idx="0">
                  <c:v>5675652.25</c:v>
                </c:pt>
                <c:pt idx="1">
                  <c:v>5764120.8200000003</c:v>
                </c:pt>
                <c:pt idx="2">
                  <c:v>5860666.1500000004</c:v>
                </c:pt>
                <c:pt idx="3">
                  <c:v>5891208.1500000004</c:v>
                </c:pt>
                <c:pt idx="4">
                  <c:v>5964260.3099999996</c:v>
                </c:pt>
                <c:pt idx="5">
                  <c:v>5977538.25</c:v>
                </c:pt>
                <c:pt idx="6">
                  <c:v>5974872.8399999999</c:v>
                </c:pt>
                <c:pt idx="7">
                  <c:v>5933618.1699999999</c:v>
                </c:pt>
                <c:pt idx="8">
                  <c:v>5825804.7800000003</c:v>
                </c:pt>
                <c:pt idx="9">
                  <c:v>4825884.3899999997</c:v>
                </c:pt>
              </c:numCache>
            </c:numRef>
          </c:val>
          <c:smooth val="0"/>
          <c:extLst>
            <c:ext xmlns:c16="http://schemas.microsoft.com/office/drawing/2014/chart" uri="{C3380CC4-5D6E-409C-BE32-E72D297353CC}">
              <c16:uniqueId val="{00000004-F880-41E6-B030-E7455A582967}"/>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#,##0_);_(* \(#,##0\);_(* "-"??_);_(@_)</c:formatCode>
                <c:ptCount val="10"/>
                <c:pt idx="0">
                  <c:v>10613973.189999999</c:v>
                </c:pt>
                <c:pt idx="1">
                  <c:v>10774413.84</c:v>
                </c:pt>
                <c:pt idx="2">
                  <c:v>10825545.550000001</c:v>
                </c:pt>
                <c:pt idx="3">
                  <c:v>11008996.75</c:v>
                </c:pt>
                <c:pt idx="4">
                  <c:v>10980090.359999999</c:v>
                </c:pt>
                <c:pt idx="5">
                  <c:v>11078377.02</c:v>
                </c:pt>
                <c:pt idx="6">
                  <c:v>11095277.73</c:v>
                </c:pt>
                <c:pt idx="7">
                  <c:v>11020641.99</c:v>
                </c:pt>
                <c:pt idx="8">
                  <c:v>11051094.68</c:v>
                </c:pt>
                <c:pt idx="9">
                  <c:v>9150123</c:v>
                </c:pt>
              </c:numCache>
            </c:numRef>
          </c:val>
          <c:smooth val="0"/>
          <c:extLst>
            <c:ext xmlns:c16="http://schemas.microsoft.com/office/drawing/2014/chart" uri="{C3380CC4-5D6E-409C-BE32-E72D297353CC}">
              <c16:uniqueId val="{00000005-F880-41E6-B030-E7455A582967}"/>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Amount/transaction by 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6830739536390579"/>
          <c:y val="8.2781244907649792E-2"/>
          <c:w val="0.80175923370570423"/>
          <c:h val="0.70240390314113976"/>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#,##0.0_);_(* \(#,##0.0\);_(* "-"??_);_(@_)</c:formatCode>
                <c:ptCount val="10"/>
                <c:pt idx="0">
                  <c:v>43.633858185610009</c:v>
                </c:pt>
                <c:pt idx="1">
                  <c:v>44.641655536287494</c:v>
                </c:pt>
                <c:pt idx="2">
                  <c:v>44.921141955835964</c:v>
                </c:pt>
                <c:pt idx="3">
                  <c:v>44.180673505910825</c:v>
                </c:pt>
                <c:pt idx="4">
                  <c:v>44.507811655731381</c:v>
                </c:pt>
                <c:pt idx="5">
                  <c:v>43.637475649511018</c:v>
                </c:pt>
                <c:pt idx="6">
                  <c:v>43.116758254824838</c:v>
                </c:pt>
                <c:pt idx="7">
                  <c:v>42.636208740485273</c:v>
                </c:pt>
                <c:pt idx="8">
                  <c:v>43.709173731758163</c:v>
                </c:pt>
                <c:pt idx="9">
                  <c:v>42.846113404438114</c:v>
                </c:pt>
              </c:numCache>
            </c:numRef>
          </c:val>
          <c:smooth val="0"/>
          <c:extLst>
            <c:ext xmlns:c16="http://schemas.microsoft.com/office/drawing/2014/chart" uri="{C3380CC4-5D6E-409C-BE32-E72D297353CC}">
              <c16:uniqueId val="{00000000-9A89-4D8F-B69E-7FA0472FC60C}"/>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#,##0.0_);_(* \(#,##0.0\);_(* "-"??_);_(@_)</c:formatCode>
                <c:ptCount val="10"/>
                <c:pt idx="0">
                  <c:v>45.068114788903685</c:v>
                </c:pt>
                <c:pt idx="1">
                  <c:v>44.607369634698721</c:v>
                </c:pt>
                <c:pt idx="2">
                  <c:v>44.353268773841542</c:v>
                </c:pt>
                <c:pt idx="3">
                  <c:v>44.325741086653373</c:v>
                </c:pt>
                <c:pt idx="4">
                  <c:v>43.844820916408175</c:v>
                </c:pt>
                <c:pt idx="5">
                  <c:v>43.518709865983851</c:v>
                </c:pt>
                <c:pt idx="6">
                  <c:v>44.062009424436212</c:v>
                </c:pt>
                <c:pt idx="7">
                  <c:v>43.659987013219968</c:v>
                </c:pt>
                <c:pt idx="8">
                  <c:v>43.682905381664341</c:v>
                </c:pt>
                <c:pt idx="9">
                  <c:v>43.580314643609171</c:v>
                </c:pt>
              </c:numCache>
            </c:numRef>
          </c:val>
          <c:smooth val="0"/>
          <c:extLst>
            <c:ext xmlns:c16="http://schemas.microsoft.com/office/drawing/2014/chart" uri="{C3380CC4-5D6E-409C-BE32-E72D297353CC}">
              <c16:uniqueId val="{00000001-9A89-4D8F-B69E-7FA0472FC60C}"/>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#,##0.0_);_(* \(#,##0.0\);_(* "-"??_);_(@_)</c:formatCode>
                <c:ptCount val="10"/>
                <c:pt idx="0">
                  <c:v>42.205608103260673</c:v>
                </c:pt>
                <c:pt idx="1">
                  <c:v>41.633982531616333</c:v>
                </c:pt>
                <c:pt idx="2">
                  <c:v>41.574123235814042</c:v>
                </c:pt>
                <c:pt idx="3">
                  <c:v>41.773048529260905</c:v>
                </c:pt>
                <c:pt idx="4">
                  <c:v>41.779548856902792</c:v>
                </c:pt>
                <c:pt idx="5">
                  <c:v>42.067507142701949</c:v>
                </c:pt>
                <c:pt idx="6">
                  <c:v>42.146675190424375</c:v>
                </c:pt>
                <c:pt idx="7">
                  <c:v>41.714771273925962</c:v>
                </c:pt>
                <c:pt idx="8">
                  <c:v>42.059999046578717</c:v>
                </c:pt>
                <c:pt idx="9">
                  <c:v>41.891808686163536</c:v>
                </c:pt>
              </c:numCache>
            </c:numRef>
          </c:val>
          <c:smooth val="0"/>
          <c:extLst>
            <c:ext xmlns:c16="http://schemas.microsoft.com/office/drawing/2014/chart" uri="{C3380CC4-5D6E-409C-BE32-E72D297353CC}">
              <c16:uniqueId val="{00000002-9A89-4D8F-B69E-7FA0472FC60C}"/>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#,##0.0_);_(* \(#,##0.0\);_(* "-"??_);_(@_)</c:formatCode>
                <c:ptCount val="10"/>
                <c:pt idx="0">
                  <c:v>44.158971786305628</c:v>
                </c:pt>
                <c:pt idx="1">
                  <c:v>43.574315311914646</c:v>
                </c:pt>
                <c:pt idx="2">
                  <c:v>43.193760993526368</c:v>
                </c:pt>
                <c:pt idx="3">
                  <c:v>43.335643743046973</c:v>
                </c:pt>
                <c:pt idx="4">
                  <c:v>43.252299625519541</c:v>
                </c:pt>
                <c:pt idx="5">
                  <c:v>43.110758526724126</c:v>
                </c:pt>
                <c:pt idx="6">
                  <c:v>43.032903927673786</c:v>
                </c:pt>
                <c:pt idx="7">
                  <c:v>42.711752021744914</c:v>
                </c:pt>
                <c:pt idx="8">
                  <c:v>42.679102031284906</c:v>
                </c:pt>
                <c:pt idx="9">
                  <c:v>42.84047664133751</c:v>
                </c:pt>
              </c:numCache>
            </c:numRef>
          </c:val>
          <c:smooth val="0"/>
          <c:extLst>
            <c:ext xmlns:c16="http://schemas.microsoft.com/office/drawing/2014/chart" uri="{C3380CC4-5D6E-409C-BE32-E72D297353CC}">
              <c16:uniqueId val="{00000003-9A89-4D8F-B69E-7FA0472FC60C}"/>
            </c:ext>
          </c:extLst>
        </c:ser>
        <c:ser>
          <c:idx val="4"/>
          <c:order val="4"/>
          <c:tx>
            <c:strRef>
              <c:f>Sheet1!$F$1</c:f>
              <c:strCache>
                <c:ptCount val="1"/>
                <c:pt idx="0">
                  <c:v>62 - 67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#,##0.0_);_(* \(#,##0.0\);_(* "-"??_);_(@_)</c:formatCode>
                <c:ptCount val="10"/>
                <c:pt idx="0">
                  <c:v>44.839168338889856</c:v>
                </c:pt>
                <c:pt idx="1">
                  <c:v>44.143799932606299</c:v>
                </c:pt>
                <c:pt idx="2">
                  <c:v>43.973245021684001</c:v>
                </c:pt>
                <c:pt idx="3">
                  <c:v>43.851991916214466</c:v>
                </c:pt>
                <c:pt idx="4">
                  <c:v>43.697095852473787</c:v>
                </c:pt>
                <c:pt idx="5">
                  <c:v>43.798869040204579</c:v>
                </c:pt>
                <c:pt idx="6">
                  <c:v>43.689703927404082</c:v>
                </c:pt>
                <c:pt idx="7">
                  <c:v>43.214243774898584</c:v>
                </c:pt>
                <c:pt idx="8">
                  <c:v>43.091865675505751</c:v>
                </c:pt>
                <c:pt idx="9">
                  <c:v>43.204752009883791</c:v>
                </c:pt>
              </c:numCache>
            </c:numRef>
          </c:val>
          <c:smooth val="0"/>
          <c:extLst>
            <c:ext xmlns:c16="http://schemas.microsoft.com/office/drawing/2014/chart" uri="{C3380CC4-5D6E-409C-BE32-E72D297353CC}">
              <c16:uniqueId val="{00000004-9A89-4D8F-B69E-7FA0472FC60C}"/>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#,##0.0_);_(* \(#,##0.0\);_(* "-"??_);_(@_)</c:formatCode>
                <c:ptCount val="10"/>
                <c:pt idx="0">
                  <c:v>43.31615152937335</c:v>
                </c:pt>
                <c:pt idx="1">
                  <c:v>42.935872990571525</c:v>
                </c:pt>
                <c:pt idx="2">
                  <c:v>42.602982058456611</c:v>
                </c:pt>
                <c:pt idx="3">
                  <c:v>42.765177000260266</c:v>
                </c:pt>
                <c:pt idx="4">
                  <c:v>42.541835792964768</c:v>
                </c:pt>
                <c:pt idx="5">
                  <c:v>42.433857910017849</c:v>
                </c:pt>
                <c:pt idx="6">
                  <c:v>42.576873335533435</c:v>
                </c:pt>
                <c:pt idx="7">
                  <c:v>42.327988193406895</c:v>
                </c:pt>
                <c:pt idx="8">
                  <c:v>42.414487353674915</c:v>
                </c:pt>
                <c:pt idx="9">
                  <c:v>42.183183197027397</c:v>
                </c:pt>
              </c:numCache>
            </c:numRef>
          </c:val>
          <c:smooth val="0"/>
          <c:extLst>
            <c:ext xmlns:c16="http://schemas.microsoft.com/office/drawing/2014/chart" uri="{C3380CC4-5D6E-409C-BE32-E72D297353CC}">
              <c16:uniqueId val="{00000005-9A89-4D8F-B69E-7FA0472FC60C}"/>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t>A</a:t>
            </a:r>
            <a:r>
              <a:rPr lang="id-ID" dirty="0"/>
              <a:t>mount of Transaction (USD)</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Sheet1!$B$1</c:f>
              <c:strCache>
                <c:ptCount val="1"/>
                <c:pt idx="0">
                  <c:v>Amount (USD)</c:v>
                </c:pt>
              </c:strCache>
            </c:strRef>
          </c:tx>
          <c:spPr>
            <a:ln w="28575" cap="rnd">
              <a:solidFill>
                <a:srgbClr val="FF0000"/>
              </a:solidFill>
              <a:round/>
            </a:ln>
            <a:effectLst/>
          </c:spPr>
          <c:marker>
            <c:symbol val="circle"/>
            <c:size val="5"/>
            <c:spPr>
              <a:solidFill>
                <a:schemeClr val="accent2"/>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54232556.119999997</c:v>
                </c:pt>
                <c:pt idx="1">
                  <c:v>55778904.960000001</c:v>
                </c:pt>
                <c:pt idx="2">
                  <c:v>56832410.859999999</c:v>
                </c:pt>
                <c:pt idx="3">
                  <c:v>58284939.619999997</c:v>
                </c:pt>
                <c:pt idx="4">
                  <c:v>58617820.509999998</c:v>
                </c:pt>
                <c:pt idx="5">
                  <c:v>59514007.43</c:v>
                </c:pt>
                <c:pt idx="6">
                  <c:v>59844028.899999999</c:v>
                </c:pt>
                <c:pt idx="7">
                  <c:v>59628480.630000003</c:v>
                </c:pt>
                <c:pt idx="8">
                  <c:v>59627317.939999998</c:v>
                </c:pt>
                <c:pt idx="9">
                  <c:v>49475055.310000002</c:v>
                </c:pt>
              </c:numCache>
            </c:numRef>
          </c:val>
          <c:smooth val="0"/>
          <c:extLst>
            <c:ext xmlns:c16="http://schemas.microsoft.com/office/drawing/2014/chart" uri="{C3380CC4-5D6E-409C-BE32-E72D297353CC}">
              <c16:uniqueId val="{00000000-1334-4024-B1E0-073CA2447B04}"/>
            </c:ext>
          </c:extLst>
        </c:ser>
        <c:dLbls>
          <c:showLegendKey val="0"/>
          <c:showVal val="0"/>
          <c:showCatName val="0"/>
          <c:showSerName val="0"/>
          <c:showPercent val="0"/>
          <c:showBubbleSize val="0"/>
        </c:dLbls>
        <c:marker val="1"/>
        <c:smooth val="0"/>
        <c:axId val="777931551"/>
        <c:axId val="777919551"/>
      </c:lineChart>
      <c:catAx>
        <c:axId val="77793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19551"/>
        <c:crosses val="autoZero"/>
        <c:auto val="1"/>
        <c:lblAlgn val="ctr"/>
        <c:lblOffset val="100"/>
        <c:noMultiLvlLbl val="0"/>
      </c:catAx>
      <c:valAx>
        <c:axId val="777919551"/>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31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 amount</a:t>
            </a:r>
            <a:r>
              <a:rPr lang="id-ID" sz="1100" baseline="0" dirty="0"/>
              <a:t> (Million)</a:t>
            </a:r>
            <a:r>
              <a:rPr lang="id-ID" sz="1100" dirty="0"/>
              <a:t> by 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486266557817397"/>
          <c:y val="0.1123511980357294"/>
          <c:w val="0.83520396070892466"/>
          <c:h val="0.66745766658199979"/>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836897.4</c:v>
                </c:pt>
                <c:pt idx="1">
                  <c:v>1209922.79</c:v>
                </c:pt>
                <c:pt idx="2">
                  <c:v>1495200.21</c:v>
                </c:pt>
                <c:pt idx="3">
                  <c:v>1752779.86</c:v>
                </c:pt>
                <c:pt idx="4">
                  <c:v>1845115.84</c:v>
                </c:pt>
                <c:pt idx="5">
                  <c:v>2208710.83</c:v>
                </c:pt>
                <c:pt idx="6">
                  <c:v>2356977.59</c:v>
                </c:pt>
                <c:pt idx="7">
                  <c:v>2447787.38</c:v>
                </c:pt>
                <c:pt idx="8">
                  <c:v>2515900.04</c:v>
                </c:pt>
                <c:pt idx="9">
                  <c:v>2044745.07</c:v>
                </c:pt>
              </c:numCache>
            </c:numRef>
          </c:val>
          <c:smooth val="0"/>
          <c:extLst>
            <c:ext xmlns:c16="http://schemas.microsoft.com/office/drawing/2014/chart" uri="{C3380CC4-5D6E-409C-BE32-E72D297353CC}">
              <c16:uniqueId val="{00000000-F880-41E6-B030-E7455A582967}"/>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#,##0_);_(* \(#,##0\);_(* "-"??_);_(@_)</c:formatCode>
                <c:ptCount val="10"/>
                <c:pt idx="0">
                  <c:v>10932037.4</c:v>
                </c:pt>
                <c:pt idx="1">
                  <c:v>11374656.220000001</c:v>
                </c:pt>
                <c:pt idx="2">
                  <c:v>11592214.68</c:v>
                </c:pt>
                <c:pt idx="3">
                  <c:v>11983597.08</c:v>
                </c:pt>
                <c:pt idx="4">
                  <c:v>12000283.640000001</c:v>
                </c:pt>
                <c:pt idx="5">
                  <c:v>12135061.689999999</c:v>
                </c:pt>
                <c:pt idx="6">
                  <c:v>12305373.619999999</c:v>
                </c:pt>
                <c:pt idx="7">
                  <c:v>12170003.08</c:v>
                </c:pt>
                <c:pt idx="8">
                  <c:v>12183599.140000001</c:v>
                </c:pt>
                <c:pt idx="9">
                  <c:v>10120700.050000001</c:v>
                </c:pt>
              </c:numCache>
            </c:numRef>
          </c:val>
          <c:smooth val="0"/>
          <c:extLst>
            <c:ext xmlns:c16="http://schemas.microsoft.com/office/drawing/2014/chart" uri="{C3380CC4-5D6E-409C-BE32-E72D297353CC}">
              <c16:uniqueId val="{00000001-F880-41E6-B030-E7455A582967}"/>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#,##0_);_(* \(#,##0\);_(* "-"??_);_(@_)</c:formatCode>
                <c:ptCount val="10"/>
                <c:pt idx="0">
                  <c:v>14119126.49</c:v>
                </c:pt>
                <c:pt idx="1">
                  <c:v>14419513.51</c:v>
                </c:pt>
                <c:pt idx="2">
                  <c:v>14628354.15</c:v>
                </c:pt>
                <c:pt idx="3">
                  <c:v>15066243.640000001</c:v>
                </c:pt>
                <c:pt idx="4">
                  <c:v>15215526.779999999</c:v>
                </c:pt>
                <c:pt idx="5">
                  <c:v>15489592.67</c:v>
                </c:pt>
                <c:pt idx="6">
                  <c:v>15493117.800000001</c:v>
                </c:pt>
                <c:pt idx="7">
                  <c:v>15375438.970000001</c:v>
                </c:pt>
                <c:pt idx="8">
                  <c:v>15440183.59</c:v>
                </c:pt>
                <c:pt idx="9">
                  <c:v>12745750.359999999</c:v>
                </c:pt>
              </c:numCache>
            </c:numRef>
          </c:val>
          <c:smooth val="0"/>
          <c:extLst>
            <c:ext xmlns:c16="http://schemas.microsoft.com/office/drawing/2014/chart" uri="{C3380CC4-5D6E-409C-BE32-E72D297353CC}">
              <c16:uniqueId val="{00000002-F880-41E6-B030-E7455A582967}"/>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#,##0_);_(* \(#,##0\);_(* "-"??_);_(@_)</c:formatCode>
                <c:ptCount val="10"/>
                <c:pt idx="0">
                  <c:v>12054869.390000001</c:v>
                </c:pt>
                <c:pt idx="1">
                  <c:v>12236277.779999999</c:v>
                </c:pt>
                <c:pt idx="2">
                  <c:v>12430430.119999999</c:v>
                </c:pt>
                <c:pt idx="3">
                  <c:v>12582114.140000001</c:v>
                </c:pt>
                <c:pt idx="4">
                  <c:v>12612543.58</c:v>
                </c:pt>
                <c:pt idx="5">
                  <c:v>12624726.970000001</c:v>
                </c:pt>
                <c:pt idx="6">
                  <c:v>12618409.32</c:v>
                </c:pt>
                <c:pt idx="7">
                  <c:v>12680991.039999999</c:v>
                </c:pt>
                <c:pt idx="8">
                  <c:v>12610735.710000001</c:v>
                </c:pt>
                <c:pt idx="9">
                  <c:v>10587852.439999999</c:v>
                </c:pt>
              </c:numCache>
            </c:numRef>
          </c:val>
          <c:smooth val="0"/>
          <c:extLst>
            <c:ext xmlns:c16="http://schemas.microsoft.com/office/drawing/2014/chart" uri="{C3380CC4-5D6E-409C-BE32-E72D297353CC}">
              <c16:uniqueId val="{00000003-F880-41E6-B030-E7455A582967}"/>
            </c:ext>
          </c:extLst>
        </c:ser>
        <c:ser>
          <c:idx val="4"/>
          <c:order val="4"/>
          <c:tx>
            <c:strRef>
              <c:f>Sheet1!$F$1</c:f>
              <c:strCache>
                <c:ptCount val="1"/>
                <c:pt idx="0">
                  <c:v>52 - 67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#,##0_);_(* \(#,##0\);_(* "-"??_);_(@_)</c:formatCode>
                <c:ptCount val="10"/>
                <c:pt idx="0">
                  <c:v>5675652.25</c:v>
                </c:pt>
                <c:pt idx="1">
                  <c:v>5764120.8200000003</c:v>
                </c:pt>
                <c:pt idx="2">
                  <c:v>5860666.1500000004</c:v>
                </c:pt>
                <c:pt idx="3">
                  <c:v>5891208.1500000004</c:v>
                </c:pt>
                <c:pt idx="4">
                  <c:v>5964260.3099999996</c:v>
                </c:pt>
                <c:pt idx="5">
                  <c:v>5977538.25</c:v>
                </c:pt>
                <c:pt idx="6">
                  <c:v>5974872.8399999999</c:v>
                </c:pt>
                <c:pt idx="7">
                  <c:v>5933618.1699999999</c:v>
                </c:pt>
                <c:pt idx="8">
                  <c:v>5825804.7800000003</c:v>
                </c:pt>
                <c:pt idx="9">
                  <c:v>4825884.3899999997</c:v>
                </c:pt>
              </c:numCache>
            </c:numRef>
          </c:val>
          <c:smooth val="0"/>
          <c:extLst>
            <c:ext xmlns:c16="http://schemas.microsoft.com/office/drawing/2014/chart" uri="{C3380CC4-5D6E-409C-BE32-E72D297353CC}">
              <c16:uniqueId val="{00000004-F880-41E6-B030-E7455A582967}"/>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#,##0_);_(* \(#,##0\);_(* "-"??_);_(@_)</c:formatCode>
                <c:ptCount val="10"/>
                <c:pt idx="0">
                  <c:v>10613973.189999999</c:v>
                </c:pt>
                <c:pt idx="1">
                  <c:v>10774413.84</c:v>
                </c:pt>
                <c:pt idx="2">
                  <c:v>10825545.550000001</c:v>
                </c:pt>
                <c:pt idx="3">
                  <c:v>11008996.75</c:v>
                </c:pt>
                <c:pt idx="4">
                  <c:v>10980090.359999999</c:v>
                </c:pt>
                <c:pt idx="5">
                  <c:v>11078377.02</c:v>
                </c:pt>
                <c:pt idx="6">
                  <c:v>11095277.73</c:v>
                </c:pt>
                <c:pt idx="7">
                  <c:v>11020641.99</c:v>
                </c:pt>
                <c:pt idx="8">
                  <c:v>11051094.68</c:v>
                </c:pt>
                <c:pt idx="9">
                  <c:v>9150123</c:v>
                </c:pt>
              </c:numCache>
            </c:numRef>
          </c:val>
          <c:smooth val="0"/>
          <c:extLst>
            <c:ext xmlns:c16="http://schemas.microsoft.com/office/drawing/2014/chart" uri="{C3380CC4-5D6E-409C-BE32-E72D297353CC}">
              <c16:uniqueId val="{00000005-F880-41E6-B030-E7455A582967}"/>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5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Active user transactioning</a:t>
            </a:r>
            <a:r>
              <a:rPr lang="id-ID" sz="1100" baseline="0" dirty="0"/>
              <a:t> by </a:t>
            </a:r>
            <a:r>
              <a:rPr lang="id-ID" sz="1100" dirty="0"/>
              <a:t>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27</c:v>
                </c:pt>
                <c:pt idx="1">
                  <c:v>33</c:v>
                </c:pt>
                <c:pt idx="2">
                  <c:v>38</c:v>
                </c:pt>
                <c:pt idx="3">
                  <c:v>43</c:v>
                </c:pt>
                <c:pt idx="4">
                  <c:v>46</c:v>
                </c:pt>
                <c:pt idx="5">
                  <c:v>54</c:v>
                </c:pt>
                <c:pt idx="6">
                  <c:v>55</c:v>
                </c:pt>
                <c:pt idx="7">
                  <c:v>55</c:v>
                </c:pt>
                <c:pt idx="8">
                  <c:v>55</c:v>
                </c:pt>
                <c:pt idx="9">
                  <c:v>55</c:v>
                </c:pt>
              </c:numCache>
            </c:numRef>
          </c:val>
          <c:smooth val="0"/>
          <c:extLst>
            <c:ext xmlns:c16="http://schemas.microsoft.com/office/drawing/2014/chart" uri="{C3380CC4-5D6E-409C-BE32-E72D297353CC}">
              <c16:uniqueId val="{00000000-7628-4CEB-A5DE-64EC053C6592}"/>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#,##0_);_(* \(#,##0\);_(* "-"??_);_(@_)</c:formatCode>
                <c:ptCount val="10"/>
                <c:pt idx="0">
                  <c:v>238</c:v>
                </c:pt>
                <c:pt idx="1">
                  <c:v>250</c:v>
                </c:pt>
                <c:pt idx="2">
                  <c:v>252</c:v>
                </c:pt>
                <c:pt idx="3">
                  <c:v>256</c:v>
                </c:pt>
                <c:pt idx="4">
                  <c:v>256</c:v>
                </c:pt>
                <c:pt idx="5">
                  <c:v>258</c:v>
                </c:pt>
                <c:pt idx="6">
                  <c:v>259</c:v>
                </c:pt>
                <c:pt idx="7">
                  <c:v>258</c:v>
                </c:pt>
                <c:pt idx="8">
                  <c:v>257</c:v>
                </c:pt>
                <c:pt idx="9">
                  <c:v>258</c:v>
                </c:pt>
              </c:numCache>
            </c:numRef>
          </c:val>
          <c:smooth val="0"/>
          <c:extLst>
            <c:ext xmlns:c16="http://schemas.microsoft.com/office/drawing/2014/chart" uri="{C3380CC4-5D6E-409C-BE32-E72D297353CC}">
              <c16:uniqueId val="{00000001-7628-4CEB-A5DE-64EC053C6592}"/>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#,##0_);_(* \(#,##0\);_(* "-"??_);_(@_)</c:formatCode>
                <c:ptCount val="10"/>
                <c:pt idx="0">
                  <c:v>290</c:v>
                </c:pt>
                <c:pt idx="1">
                  <c:v>294</c:v>
                </c:pt>
                <c:pt idx="2">
                  <c:v>297</c:v>
                </c:pt>
                <c:pt idx="3">
                  <c:v>299</c:v>
                </c:pt>
                <c:pt idx="4">
                  <c:v>301</c:v>
                </c:pt>
                <c:pt idx="5">
                  <c:v>301</c:v>
                </c:pt>
                <c:pt idx="6">
                  <c:v>302</c:v>
                </c:pt>
                <c:pt idx="7">
                  <c:v>302</c:v>
                </c:pt>
                <c:pt idx="8">
                  <c:v>301</c:v>
                </c:pt>
                <c:pt idx="9">
                  <c:v>299</c:v>
                </c:pt>
              </c:numCache>
            </c:numRef>
          </c:val>
          <c:smooth val="0"/>
          <c:extLst>
            <c:ext xmlns:c16="http://schemas.microsoft.com/office/drawing/2014/chart" uri="{C3380CC4-5D6E-409C-BE32-E72D297353CC}">
              <c16:uniqueId val="{00000002-7628-4CEB-A5DE-64EC053C6592}"/>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#,##0_);_(* \(#,##0\);_(* "-"??_);_(@_)</c:formatCode>
                <c:ptCount val="10"/>
                <c:pt idx="0">
                  <c:v>249</c:v>
                </c:pt>
                <c:pt idx="1">
                  <c:v>256</c:v>
                </c:pt>
                <c:pt idx="2">
                  <c:v>255</c:v>
                </c:pt>
                <c:pt idx="3">
                  <c:v>256</c:v>
                </c:pt>
                <c:pt idx="4">
                  <c:v>256</c:v>
                </c:pt>
                <c:pt idx="5">
                  <c:v>255</c:v>
                </c:pt>
                <c:pt idx="6">
                  <c:v>257</c:v>
                </c:pt>
                <c:pt idx="7">
                  <c:v>257</c:v>
                </c:pt>
                <c:pt idx="8">
                  <c:v>259</c:v>
                </c:pt>
                <c:pt idx="9">
                  <c:v>259</c:v>
                </c:pt>
              </c:numCache>
            </c:numRef>
          </c:val>
          <c:smooth val="0"/>
          <c:extLst>
            <c:ext xmlns:c16="http://schemas.microsoft.com/office/drawing/2014/chart" uri="{C3380CC4-5D6E-409C-BE32-E72D297353CC}">
              <c16:uniqueId val="{00000003-7628-4CEB-A5DE-64EC053C6592}"/>
            </c:ext>
          </c:extLst>
        </c:ser>
        <c:ser>
          <c:idx val="4"/>
          <c:order val="4"/>
          <c:tx>
            <c:strRef>
              <c:f>Sheet1!$F$1</c:f>
              <c:strCache>
                <c:ptCount val="1"/>
                <c:pt idx="0">
                  <c:v>62 - 67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#,##0_);_(* \(#,##0\);_(* "-"??_);_(@_)</c:formatCode>
                <c:ptCount val="10"/>
                <c:pt idx="0">
                  <c:v>122</c:v>
                </c:pt>
                <c:pt idx="1">
                  <c:v>123</c:v>
                </c:pt>
                <c:pt idx="2">
                  <c:v>124</c:v>
                </c:pt>
                <c:pt idx="3">
                  <c:v>125</c:v>
                </c:pt>
                <c:pt idx="4">
                  <c:v>124</c:v>
                </c:pt>
                <c:pt idx="5">
                  <c:v>124</c:v>
                </c:pt>
                <c:pt idx="6">
                  <c:v>125</c:v>
                </c:pt>
                <c:pt idx="7">
                  <c:v>125</c:v>
                </c:pt>
                <c:pt idx="8">
                  <c:v>124</c:v>
                </c:pt>
                <c:pt idx="9">
                  <c:v>123</c:v>
                </c:pt>
              </c:numCache>
            </c:numRef>
          </c:val>
          <c:smooth val="0"/>
          <c:extLst>
            <c:ext xmlns:c16="http://schemas.microsoft.com/office/drawing/2014/chart" uri="{C3380CC4-5D6E-409C-BE32-E72D297353CC}">
              <c16:uniqueId val="{00000004-7628-4CEB-A5DE-64EC053C6592}"/>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#,##0_);_(* \(#,##0\);_(* "-"??_);_(@_)</c:formatCode>
                <c:ptCount val="10"/>
                <c:pt idx="0">
                  <c:v>211</c:v>
                </c:pt>
                <c:pt idx="1">
                  <c:v>211</c:v>
                </c:pt>
                <c:pt idx="2">
                  <c:v>211</c:v>
                </c:pt>
                <c:pt idx="3">
                  <c:v>211</c:v>
                </c:pt>
                <c:pt idx="4">
                  <c:v>212</c:v>
                </c:pt>
                <c:pt idx="5">
                  <c:v>212</c:v>
                </c:pt>
                <c:pt idx="6">
                  <c:v>212</c:v>
                </c:pt>
                <c:pt idx="7">
                  <c:v>212</c:v>
                </c:pt>
                <c:pt idx="8">
                  <c:v>212</c:v>
                </c:pt>
                <c:pt idx="9">
                  <c:v>212</c:v>
                </c:pt>
              </c:numCache>
            </c:numRef>
          </c:val>
          <c:smooth val="0"/>
          <c:extLst>
            <c:ext xmlns:c16="http://schemas.microsoft.com/office/drawing/2014/chart" uri="{C3380CC4-5D6E-409C-BE32-E72D297353CC}">
              <c16:uniqueId val="{00000005-7628-4CEB-A5DE-64EC053C6592}"/>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Amount per capita</a:t>
            </a:r>
            <a:r>
              <a:rPr lang="id-ID" sz="1100" baseline="0" dirty="0"/>
              <a:t> </a:t>
            </a:r>
            <a:r>
              <a:rPr lang="id-ID" sz="1100" dirty="0"/>
              <a:t>by age groups</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6830739536390579"/>
          <c:y val="8.2781244907649792E-2"/>
          <c:w val="0.80175923370570423"/>
          <c:h val="0.70240390314113976"/>
        </c:manualLayout>
      </c:layout>
      <c:lineChart>
        <c:grouping val="standard"/>
        <c:varyColors val="0"/>
        <c:ser>
          <c:idx val="0"/>
          <c:order val="0"/>
          <c:tx>
            <c:strRef>
              <c:f>Sheet1!$B$1</c:f>
              <c:strCache>
                <c:ptCount val="1"/>
                <c:pt idx="0">
                  <c:v>&lt;=30</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#,##0_);_(* \(#,##0\);_(* "-"??_);_(@_)</c:formatCode>
                <c:ptCount val="10"/>
                <c:pt idx="0">
                  <c:v>30996.2</c:v>
                </c:pt>
                <c:pt idx="1">
                  <c:v>36664.326969696973</c:v>
                </c:pt>
                <c:pt idx="2">
                  <c:v>39347.373947368418</c:v>
                </c:pt>
                <c:pt idx="3">
                  <c:v>40762.322325581401</c:v>
                </c:pt>
                <c:pt idx="4">
                  <c:v>40111.213913043481</c:v>
                </c:pt>
                <c:pt idx="5">
                  <c:v>40902.052407407406</c:v>
                </c:pt>
                <c:pt idx="6">
                  <c:v>42854.137999999999</c:v>
                </c:pt>
                <c:pt idx="7">
                  <c:v>44505.225090909087</c:v>
                </c:pt>
                <c:pt idx="8">
                  <c:v>45743.637090909091</c:v>
                </c:pt>
                <c:pt idx="9">
                  <c:v>37177.183090909093</c:v>
                </c:pt>
              </c:numCache>
            </c:numRef>
          </c:val>
          <c:smooth val="0"/>
          <c:extLst>
            <c:ext xmlns:c16="http://schemas.microsoft.com/office/drawing/2014/chart" uri="{C3380CC4-5D6E-409C-BE32-E72D297353CC}">
              <c16:uniqueId val="{00000000-9B41-41D2-BA7B-F4EEFDC70071}"/>
            </c:ext>
          </c:extLst>
        </c:ser>
        <c:ser>
          <c:idx val="1"/>
          <c:order val="1"/>
          <c:tx>
            <c:strRef>
              <c:f>Sheet1!$C$1</c:f>
              <c:strCache>
                <c:ptCount val="1"/>
                <c:pt idx="0">
                  <c:v>31 - 41</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Sheet1!$C$2:$C$11</c:f>
              <c:numCache>
                <c:formatCode>_(* #,##0_);_(* \(#,##0\);_(* "-"??_);_(@_)</c:formatCode>
                <c:ptCount val="10"/>
                <c:pt idx="0">
                  <c:v>45932.930252100843</c:v>
                </c:pt>
                <c:pt idx="1">
                  <c:v>45498.624880000003</c:v>
                </c:pt>
                <c:pt idx="2">
                  <c:v>46000.851904761905</c:v>
                </c:pt>
                <c:pt idx="3">
                  <c:v>46810.92609375</c:v>
                </c:pt>
                <c:pt idx="4">
                  <c:v>46876.107968750002</c:v>
                </c:pt>
                <c:pt idx="5">
                  <c:v>47035.122829457359</c:v>
                </c:pt>
                <c:pt idx="6">
                  <c:v>47511.095057915052</c:v>
                </c:pt>
                <c:pt idx="7">
                  <c:v>47170.554573643414</c:v>
                </c:pt>
                <c:pt idx="8">
                  <c:v>47407.000544747083</c:v>
                </c:pt>
                <c:pt idx="9">
                  <c:v>39227.519573643411</c:v>
                </c:pt>
              </c:numCache>
            </c:numRef>
          </c:val>
          <c:smooth val="0"/>
          <c:extLst>
            <c:ext xmlns:c16="http://schemas.microsoft.com/office/drawing/2014/chart" uri="{C3380CC4-5D6E-409C-BE32-E72D297353CC}">
              <c16:uniqueId val="{00000001-9B41-41D2-BA7B-F4EEFDC70071}"/>
            </c:ext>
          </c:extLst>
        </c:ser>
        <c:ser>
          <c:idx val="2"/>
          <c:order val="2"/>
          <c:tx>
            <c:strRef>
              <c:f>Sheet1!$D$1</c:f>
              <c:strCache>
                <c:ptCount val="1"/>
                <c:pt idx="0">
                  <c:v>42 - 51</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Sheet1!$D$2:$D$11</c:f>
              <c:numCache>
                <c:formatCode>_(* #,##0_);_(* \(#,##0\);_(* "-"??_);_(@_)</c:formatCode>
                <c:ptCount val="10"/>
                <c:pt idx="0">
                  <c:v>48686.643068965517</c:v>
                </c:pt>
                <c:pt idx="1">
                  <c:v>49045.964319727893</c:v>
                </c:pt>
                <c:pt idx="2">
                  <c:v>49253.717676767679</c:v>
                </c:pt>
                <c:pt idx="3">
                  <c:v>50388.774715719068</c:v>
                </c:pt>
                <c:pt idx="4">
                  <c:v>50549.922857142854</c:v>
                </c:pt>
                <c:pt idx="5">
                  <c:v>51460.440764119601</c:v>
                </c:pt>
                <c:pt idx="6">
                  <c:v>51301.714569536423</c:v>
                </c:pt>
                <c:pt idx="7">
                  <c:v>50912.049569536422</c:v>
                </c:pt>
                <c:pt idx="8">
                  <c:v>51296.290996677737</c:v>
                </c:pt>
                <c:pt idx="9">
                  <c:v>42627.927625418059</c:v>
                </c:pt>
              </c:numCache>
            </c:numRef>
          </c:val>
          <c:smooth val="0"/>
          <c:extLst>
            <c:ext xmlns:c16="http://schemas.microsoft.com/office/drawing/2014/chart" uri="{C3380CC4-5D6E-409C-BE32-E72D297353CC}">
              <c16:uniqueId val="{00000002-9B41-41D2-BA7B-F4EEFDC70071}"/>
            </c:ext>
          </c:extLst>
        </c:ser>
        <c:ser>
          <c:idx val="3"/>
          <c:order val="3"/>
          <c:tx>
            <c:strRef>
              <c:f>Sheet1!$E$1</c:f>
              <c:strCache>
                <c:ptCount val="1"/>
                <c:pt idx="0">
                  <c:v>52 - 61</c:v>
                </c:pt>
              </c:strCache>
            </c:strRef>
          </c:tx>
          <c:spPr>
            <a:ln w="28575" cap="rnd">
              <a:solidFill>
                <a:schemeClr val="bg1">
                  <a:lumMod val="50000"/>
                </a:schemeClr>
              </a:solidFill>
              <a:round/>
            </a:ln>
            <a:effectLst/>
          </c:spPr>
          <c:marker>
            <c:symbol val="circle"/>
            <c:size val="5"/>
            <c:spPr>
              <a:solidFill>
                <a:schemeClr val="bg1">
                  <a:lumMod val="50000"/>
                </a:schemeClr>
              </a:solidFill>
              <a:ln w="9525">
                <a:solidFill>
                  <a:schemeClr val="bg1">
                    <a:lumMod val="50000"/>
                  </a:schemeClr>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Sheet1!$E$2:$E$11</c:f>
              <c:numCache>
                <c:formatCode>_(* #,##0_);_(* \(#,##0\);_(* "-"??_);_(@_)</c:formatCode>
                <c:ptCount val="10"/>
                <c:pt idx="0">
                  <c:v>48413.130080321287</c:v>
                </c:pt>
                <c:pt idx="1">
                  <c:v>47797.960078124997</c:v>
                </c:pt>
                <c:pt idx="2">
                  <c:v>48746.784784313721</c:v>
                </c:pt>
                <c:pt idx="3">
                  <c:v>49148.883359375002</c:v>
                </c:pt>
                <c:pt idx="4">
                  <c:v>49267.748359375</c:v>
                </c:pt>
                <c:pt idx="5">
                  <c:v>49508.733215686276</c:v>
                </c:pt>
                <c:pt idx="6">
                  <c:v>49098.868949416341</c:v>
                </c:pt>
                <c:pt idx="7">
                  <c:v>49342.377587548632</c:v>
                </c:pt>
                <c:pt idx="8">
                  <c:v>48690.09926640927</c:v>
                </c:pt>
                <c:pt idx="9">
                  <c:v>40879.739150579146</c:v>
                </c:pt>
              </c:numCache>
            </c:numRef>
          </c:val>
          <c:smooth val="0"/>
          <c:extLst>
            <c:ext xmlns:c16="http://schemas.microsoft.com/office/drawing/2014/chart" uri="{C3380CC4-5D6E-409C-BE32-E72D297353CC}">
              <c16:uniqueId val="{00000003-9B41-41D2-BA7B-F4EEFDC70071}"/>
            </c:ext>
          </c:extLst>
        </c:ser>
        <c:ser>
          <c:idx val="4"/>
          <c:order val="4"/>
          <c:tx>
            <c:strRef>
              <c:f>Sheet1!$F$1</c:f>
              <c:strCache>
                <c:ptCount val="1"/>
                <c:pt idx="0">
                  <c:v>62 - 67</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Sheet1!$F$2:$F$11</c:f>
              <c:numCache>
                <c:formatCode>_(* #,##0_);_(* \(#,##0\);_(* "-"??_);_(@_)</c:formatCode>
                <c:ptCount val="10"/>
                <c:pt idx="0">
                  <c:v>46521.739754098358</c:v>
                </c:pt>
                <c:pt idx="1">
                  <c:v>46862.770894308946</c:v>
                </c:pt>
                <c:pt idx="2">
                  <c:v>47263.436693548392</c:v>
                </c:pt>
                <c:pt idx="3">
                  <c:v>47129.665200000003</c:v>
                </c:pt>
                <c:pt idx="4">
                  <c:v>48098.873467741934</c:v>
                </c:pt>
                <c:pt idx="5">
                  <c:v>48205.953629032258</c:v>
                </c:pt>
                <c:pt idx="6">
                  <c:v>47798.98272</c:v>
                </c:pt>
                <c:pt idx="7">
                  <c:v>47468.945359999998</c:v>
                </c:pt>
                <c:pt idx="8">
                  <c:v>46982.296612903228</c:v>
                </c:pt>
                <c:pt idx="9">
                  <c:v>39234.832439024387</c:v>
                </c:pt>
              </c:numCache>
            </c:numRef>
          </c:val>
          <c:smooth val="0"/>
          <c:extLst>
            <c:ext xmlns:c16="http://schemas.microsoft.com/office/drawing/2014/chart" uri="{C3380CC4-5D6E-409C-BE32-E72D297353CC}">
              <c16:uniqueId val="{00000004-9B41-41D2-BA7B-F4EEFDC70071}"/>
            </c:ext>
          </c:extLst>
        </c:ser>
        <c:ser>
          <c:idx val="5"/>
          <c:order val="5"/>
          <c:tx>
            <c:strRef>
              <c:f>Sheet1!$G$1</c:f>
              <c:strCache>
                <c:ptCount val="1"/>
                <c:pt idx="0">
                  <c:v>&gt;67</c:v>
                </c:pt>
              </c:strCache>
            </c:strRef>
          </c:tx>
          <c:spPr>
            <a:ln w="28575" cap="rnd">
              <a:solidFill>
                <a:srgbClr val="92D050"/>
              </a:solidFill>
              <a:round/>
            </a:ln>
            <a:effectLst/>
          </c:spPr>
          <c:marker>
            <c:symbol val="circle"/>
            <c:size val="5"/>
            <c:spPr>
              <a:solidFill>
                <a:srgbClr val="92D050"/>
              </a:solidFill>
              <a:ln w="9525">
                <a:solidFill>
                  <a:srgbClr val="92D05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Sheet1!$G$2:$G$11</c:f>
              <c:numCache>
                <c:formatCode>_(* #,##0_);_(* \(#,##0\);_(* "-"??_);_(@_)</c:formatCode>
                <c:ptCount val="10"/>
                <c:pt idx="0">
                  <c:v>50303.190473933646</c:v>
                </c:pt>
                <c:pt idx="1">
                  <c:v>51063.572701421799</c:v>
                </c:pt>
                <c:pt idx="2">
                  <c:v>51305.903080568722</c:v>
                </c:pt>
                <c:pt idx="3">
                  <c:v>52175.340047393365</c:v>
                </c:pt>
                <c:pt idx="4">
                  <c:v>51792.879056603771</c:v>
                </c:pt>
                <c:pt idx="5">
                  <c:v>52256.495377358486</c:v>
                </c:pt>
                <c:pt idx="6">
                  <c:v>52336.21570754717</c:v>
                </c:pt>
                <c:pt idx="7">
                  <c:v>51984.160330188679</c:v>
                </c:pt>
                <c:pt idx="8">
                  <c:v>52127.805094339623</c:v>
                </c:pt>
                <c:pt idx="9">
                  <c:v>43160.957547169812</c:v>
                </c:pt>
              </c:numCache>
            </c:numRef>
          </c:val>
          <c:smooth val="0"/>
          <c:extLst>
            <c:ext xmlns:c16="http://schemas.microsoft.com/office/drawing/2014/chart" uri="{C3380CC4-5D6E-409C-BE32-E72D297353CC}">
              <c16:uniqueId val="{00000005-9B41-41D2-BA7B-F4EEFDC70071}"/>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min val="30000"/>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 Amount</a:t>
            </a:r>
            <a:r>
              <a:rPr lang="id-ID" sz="1100" baseline="0" dirty="0"/>
              <a:t> by Payment Type - &lt;=30 age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barChart>
        <c:barDir val="col"/>
        <c:grouping val="stacked"/>
        <c:varyColors val="0"/>
        <c:dLbls>
          <c:showLegendKey val="0"/>
          <c:showVal val="0"/>
          <c:showCatName val="0"/>
          <c:showSerName val="0"/>
          <c:showPercent val="0"/>
          <c:showBubbleSize val="0"/>
        </c:dLbls>
        <c:gapWidth val="45"/>
        <c:overlap val="100"/>
        <c:axId val="768701983"/>
        <c:axId val="768694303"/>
        <c:extLst>
          <c:ext xmlns:c15="http://schemas.microsoft.com/office/drawing/2012/chart" uri="{02D57815-91ED-43cb-92C2-25804820EDAC}">
            <c15:filteredBarSeries>
              <c15:ser>
                <c:idx val="3"/>
                <c:order val="3"/>
                <c:tx>
                  <c:strRef>
                    <c:extLst>
                      <c:ext uri="{02D57815-91ED-43cb-92C2-25804820EDAC}">
                        <c15:formulaRef>
                          <c15:sqref>Sheet1!$A$5</c15:sqref>
                        </c15:formulaRef>
                      </c:ext>
                    </c:extLst>
                    <c:strCache>
                      <c:ptCount val="1"/>
                      <c:pt idx="0">
                        <c:v>Total</c:v>
                      </c:pt>
                    </c:strCache>
                  </c:strRef>
                </c:tx>
                <c:spPr>
                  <a:solidFill>
                    <a:schemeClr val="bg1">
                      <a:lumMod val="85000"/>
                    </a:schemeClr>
                  </a:solidFill>
                  <a:ln>
                    <a:solidFill>
                      <a:schemeClr val="bg1">
                        <a:lumMod val="85000"/>
                      </a:schemeClr>
                    </a:solidFill>
                  </a:ln>
                  <a:effectLst/>
                </c:spPr>
                <c:invertIfNegative val="0"/>
                <c:cat>
                  <c:strRef>
                    <c:extLst>
                      <c:ext uri="{02D57815-91ED-43cb-92C2-25804820EDAC}">
                        <c15:formulaRef>
                          <c15:sqref>Sheet1!$B$1:$AI$1</c15:sqref>
                        </c15:formulaRef>
                      </c:ext>
                    </c:extLst>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extLst>
                      <c:ext uri="{02D57815-91ED-43cb-92C2-25804820EDAC}">
                        <c15:formulaRef>
                          <c15:sqref>Sheet1!$B$5:$AI$5</c15:sqref>
                        </c15:formulaRef>
                      </c:ext>
                    </c:extLst>
                    <c:numCache>
                      <c:formatCode>_(* #,##0_);_(* \(#,##0\);_(* "-"??_);_(@_)</c:formatCode>
                      <c:ptCount val="34"/>
                      <c:pt idx="0">
                        <c:v>205463.44</c:v>
                      </c:pt>
                      <c:pt idx="1">
                        <c:v>184433.16999999998</c:v>
                      </c:pt>
                      <c:pt idx="2">
                        <c:v>206785.9</c:v>
                      </c:pt>
                      <c:pt idx="3">
                        <c:v>196419.07</c:v>
                      </c:pt>
                      <c:pt idx="4">
                        <c:v>208567.41</c:v>
                      </c:pt>
                      <c:pt idx="5">
                        <c:v>208400.22</c:v>
                      </c:pt>
                      <c:pt idx="6">
                        <c:v>212441.56</c:v>
                      </c:pt>
                      <c:pt idx="7">
                        <c:v>214962.88</c:v>
                      </c:pt>
                      <c:pt idx="8">
                        <c:v>200315.97</c:v>
                      </c:pt>
                      <c:pt idx="9">
                        <c:v>202018.89</c:v>
                      </c:pt>
                      <c:pt idx="10">
                        <c:v>186603.18</c:v>
                      </c:pt>
                      <c:pt idx="11">
                        <c:v>221375.69</c:v>
                      </c:pt>
                      <c:pt idx="12">
                        <c:v>222035.54</c:v>
                      </c:pt>
                      <c:pt idx="13">
                        <c:v>194524.42</c:v>
                      </c:pt>
                      <c:pt idx="14">
                        <c:v>210000.25</c:v>
                      </c:pt>
                      <c:pt idx="15">
                        <c:v>198526.74000000002</c:v>
                      </c:pt>
                      <c:pt idx="16">
                        <c:v>210376.02</c:v>
                      </c:pt>
                      <c:pt idx="17">
                        <c:v>203958.40000000002</c:v>
                      </c:pt>
                      <c:pt idx="18">
                        <c:v>204901.21000000002</c:v>
                      </c:pt>
                      <c:pt idx="19">
                        <c:v>217995.56</c:v>
                      </c:pt>
                      <c:pt idx="20">
                        <c:v>211797.24000000002</c:v>
                      </c:pt>
                      <c:pt idx="21">
                        <c:v>223062.86</c:v>
                      </c:pt>
                      <c:pt idx="22">
                        <c:v>202882.72</c:v>
                      </c:pt>
                      <c:pt idx="23">
                        <c:v>215839.08</c:v>
                      </c:pt>
                      <c:pt idx="24">
                        <c:v>203936.34000000003</c:v>
                      </c:pt>
                      <c:pt idx="25">
                        <c:v>194816.32</c:v>
                      </c:pt>
                      <c:pt idx="26">
                        <c:v>204272.8</c:v>
                      </c:pt>
                      <c:pt idx="27">
                        <c:v>202912.71000000002</c:v>
                      </c:pt>
                      <c:pt idx="28">
                        <c:v>202370.29</c:v>
                      </c:pt>
                      <c:pt idx="29">
                        <c:v>203924.15</c:v>
                      </c:pt>
                      <c:pt idx="30">
                        <c:v>203171.61000000002</c:v>
                      </c:pt>
                      <c:pt idx="31">
                        <c:v>225199.69</c:v>
                      </c:pt>
                      <c:pt idx="32">
                        <c:v>197019.13999999998</c:v>
                      </c:pt>
                      <c:pt idx="33">
                        <c:v>207122.02</c:v>
                      </c:pt>
                    </c:numCache>
                  </c:numRef>
                </c:val>
                <c:extLst>
                  <c:ext xmlns:c16="http://schemas.microsoft.com/office/drawing/2014/chart" uri="{C3380CC4-5D6E-409C-BE32-E72D297353CC}">
                    <c16:uniqueId val="{00000003-0CEA-4C36-9038-4D0894D6766E}"/>
                  </c:ext>
                </c:extLst>
              </c15:ser>
            </c15:filteredBarSeries>
          </c:ext>
        </c:extLst>
      </c:barChart>
      <c:lineChart>
        <c:grouping val="standard"/>
        <c:varyColors val="0"/>
        <c:ser>
          <c:idx val="0"/>
          <c:order val="0"/>
          <c:tx>
            <c:strRef>
              <c:f>Sheet1!$A$2</c:f>
              <c:strCache>
                <c:ptCount val="1"/>
                <c:pt idx="0">
                  <c:v>Chip Transaction</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Sheet1!$B$2:$AI$2</c:f>
              <c:numCache>
                <c:formatCode>_(* #,##0_);_(* \(#,##0\);_(* "-"??_);_(@_)</c:formatCode>
                <c:ptCount val="34"/>
                <c:pt idx="0">
                  <c:v>147210.95000000001</c:v>
                </c:pt>
                <c:pt idx="1">
                  <c:v>138532.56</c:v>
                </c:pt>
                <c:pt idx="2">
                  <c:v>150006.81</c:v>
                </c:pt>
                <c:pt idx="3">
                  <c:v>148900.84</c:v>
                </c:pt>
                <c:pt idx="4">
                  <c:v>154343.06</c:v>
                </c:pt>
                <c:pt idx="5">
                  <c:v>150196.74</c:v>
                </c:pt>
                <c:pt idx="6">
                  <c:v>157885.57</c:v>
                </c:pt>
                <c:pt idx="7">
                  <c:v>156835.54</c:v>
                </c:pt>
                <c:pt idx="8">
                  <c:v>147623.22</c:v>
                </c:pt>
                <c:pt idx="9">
                  <c:v>143601.20000000001</c:v>
                </c:pt>
                <c:pt idx="10">
                  <c:v>141240.76</c:v>
                </c:pt>
                <c:pt idx="11">
                  <c:v>163946.63</c:v>
                </c:pt>
                <c:pt idx="12">
                  <c:v>155833.63</c:v>
                </c:pt>
                <c:pt idx="13">
                  <c:v>144940.32</c:v>
                </c:pt>
                <c:pt idx="14">
                  <c:v>151268.76999999999</c:v>
                </c:pt>
                <c:pt idx="15">
                  <c:v>148030.89000000001</c:v>
                </c:pt>
                <c:pt idx="16">
                  <c:v>144834.87</c:v>
                </c:pt>
                <c:pt idx="17">
                  <c:v>150109.72</c:v>
                </c:pt>
                <c:pt idx="18">
                  <c:v>150105.23000000001</c:v>
                </c:pt>
                <c:pt idx="19">
                  <c:v>156169.26</c:v>
                </c:pt>
                <c:pt idx="20">
                  <c:v>155144.73000000001</c:v>
                </c:pt>
                <c:pt idx="21">
                  <c:v>159557.51999999999</c:v>
                </c:pt>
                <c:pt idx="22">
                  <c:v>147076.56</c:v>
                </c:pt>
                <c:pt idx="23">
                  <c:v>151636.4</c:v>
                </c:pt>
                <c:pt idx="24">
                  <c:v>145534.76</c:v>
                </c:pt>
                <c:pt idx="25">
                  <c:v>137440.45000000001</c:v>
                </c:pt>
                <c:pt idx="26">
                  <c:v>147579.15</c:v>
                </c:pt>
                <c:pt idx="27">
                  <c:v>144618.09</c:v>
                </c:pt>
                <c:pt idx="28">
                  <c:v>143036.89000000001</c:v>
                </c:pt>
                <c:pt idx="29">
                  <c:v>150637.10999999999</c:v>
                </c:pt>
                <c:pt idx="30">
                  <c:v>148457.23000000001</c:v>
                </c:pt>
                <c:pt idx="31">
                  <c:v>158090.32</c:v>
                </c:pt>
                <c:pt idx="32">
                  <c:v>145797.72</c:v>
                </c:pt>
                <c:pt idx="33">
                  <c:v>152410.10999999999</c:v>
                </c:pt>
              </c:numCache>
            </c:numRef>
          </c:val>
          <c:smooth val="0"/>
          <c:extLst>
            <c:ext xmlns:c16="http://schemas.microsoft.com/office/drawing/2014/chart" uri="{C3380CC4-5D6E-409C-BE32-E72D297353CC}">
              <c16:uniqueId val="{00000000-0CEA-4C36-9038-4D0894D6766E}"/>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Sheet1!$B$3:$AI$3</c:f>
              <c:numCache>
                <c:formatCode>_(* #,##0_);_(* \(#,##0\);_(* "-"??_);_(@_)</c:formatCode>
                <c:ptCount val="34"/>
                <c:pt idx="0">
                  <c:v>33652.49</c:v>
                </c:pt>
                <c:pt idx="1">
                  <c:v>26733.55</c:v>
                </c:pt>
                <c:pt idx="2">
                  <c:v>32470.62</c:v>
                </c:pt>
                <c:pt idx="3">
                  <c:v>27671.279999999999</c:v>
                </c:pt>
                <c:pt idx="4">
                  <c:v>30972.33</c:v>
                </c:pt>
                <c:pt idx="5">
                  <c:v>33637.160000000003</c:v>
                </c:pt>
                <c:pt idx="6">
                  <c:v>31029.15</c:v>
                </c:pt>
                <c:pt idx="7">
                  <c:v>31761.33</c:v>
                </c:pt>
                <c:pt idx="8">
                  <c:v>31362.74</c:v>
                </c:pt>
                <c:pt idx="9">
                  <c:v>32647.73</c:v>
                </c:pt>
                <c:pt idx="10">
                  <c:v>25143.31</c:v>
                </c:pt>
                <c:pt idx="11">
                  <c:v>32794.6</c:v>
                </c:pt>
                <c:pt idx="12">
                  <c:v>35725.4</c:v>
                </c:pt>
                <c:pt idx="13">
                  <c:v>27738.73</c:v>
                </c:pt>
                <c:pt idx="14">
                  <c:v>31272.7</c:v>
                </c:pt>
                <c:pt idx="15">
                  <c:v>31355.79</c:v>
                </c:pt>
                <c:pt idx="16">
                  <c:v>36304.089999999997</c:v>
                </c:pt>
                <c:pt idx="17">
                  <c:v>27457.57</c:v>
                </c:pt>
                <c:pt idx="18">
                  <c:v>29780.45</c:v>
                </c:pt>
                <c:pt idx="19">
                  <c:v>35536.120000000003</c:v>
                </c:pt>
                <c:pt idx="20">
                  <c:v>29648.04</c:v>
                </c:pt>
                <c:pt idx="21">
                  <c:v>34208.21</c:v>
                </c:pt>
                <c:pt idx="22">
                  <c:v>30640.94</c:v>
                </c:pt>
                <c:pt idx="23">
                  <c:v>39565.839999999997</c:v>
                </c:pt>
                <c:pt idx="24">
                  <c:v>33798.480000000003</c:v>
                </c:pt>
                <c:pt idx="25">
                  <c:v>30354.65</c:v>
                </c:pt>
                <c:pt idx="26">
                  <c:v>31677.58</c:v>
                </c:pt>
                <c:pt idx="27">
                  <c:v>34510.480000000003</c:v>
                </c:pt>
                <c:pt idx="28">
                  <c:v>34009.660000000003</c:v>
                </c:pt>
                <c:pt idx="29">
                  <c:v>31027.81</c:v>
                </c:pt>
                <c:pt idx="30">
                  <c:v>29977.87</c:v>
                </c:pt>
                <c:pt idx="31">
                  <c:v>34594.160000000003</c:v>
                </c:pt>
                <c:pt idx="32">
                  <c:v>29990.55</c:v>
                </c:pt>
                <c:pt idx="33">
                  <c:v>29823.14</c:v>
                </c:pt>
              </c:numCache>
            </c:numRef>
          </c:val>
          <c:smooth val="0"/>
          <c:extLst>
            <c:ext xmlns:c16="http://schemas.microsoft.com/office/drawing/2014/chart" uri="{C3380CC4-5D6E-409C-BE32-E72D297353CC}">
              <c16:uniqueId val="{00000001-0CEA-4C36-9038-4D0894D6766E}"/>
            </c:ext>
          </c:extLst>
        </c:ser>
        <c:ser>
          <c:idx val="2"/>
          <c:order val="2"/>
          <c:tx>
            <c:strRef>
              <c:f>Sheet1!$A$4</c:f>
              <c:strCache>
                <c:ptCount val="1"/>
                <c:pt idx="0">
                  <c:v>Swipe Transaction</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Sheet1!$B$4:$AI$4</c:f>
              <c:numCache>
                <c:formatCode>_(* #,##0_);_(* \(#,##0\);_(* "-"??_);_(@_)</c:formatCode>
                <c:ptCount val="34"/>
                <c:pt idx="0">
                  <c:v>24600</c:v>
                </c:pt>
                <c:pt idx="1">
                  <c:v>19167.060000000001</c:v>
                </c:pt>
                <c:pt idx="2">
                  <c:v>24308.47</c:v>
                </c:pt>
                <c:pt idx="3">
                  <c:v>19846.95</c:v>
                </c:pt>
                <c:pt idx="4">
                  <c:v>23252.02</c:v>
                </c:pt>
                <c:pt idx="5">
                  <c:v>24566.32</c:v>
                </c:pt>
                <c:pt idx="6">
                  <c:v>23526.84</c:v>
                </c:pt>
                <c:pt idx="7">
                  <c:v>26366.01</c:v>
                </c:pt>
                <c:pt idx="8">
                  <c:v>21330.01</c:v>
                </c:pt>
                <c:pt idx="9">
                  <c:v>25769.96</c:v>
                </c:pt>
                <c:pt idx="10">
                  <c:v>20219.11</c:v>
                </c:pt>
                <c:pt idx="11">
                  <c:v>24634.46</c:v>
                </c:pt>
                <c:pt idx="12">
                  <c:v>30476.51</c:v>
                </c:pt>
                <c:pt idx="13">
                  <c:v>21845.37</c:v>
                </c:pt>
                <c:pt idx="14">
                  <c:v>27458.78</c:v>
                </c:pt>
                <c:pt idx="15">
                  <c:v>19140.060000000001</c:v>
                </c:pt>
                <c:pt idx="16">
                  <c:v>29237.06</c:v>
                </c:pt>
                <c:pt idx="17">
                  <c:v>26391.11</c:v>
                </c:pt>
                <c:pt idx="18">
                  <c:v>25015.53</c:v>
                </c:pt>
                <c:pt idx="19">
                  <c:v>26290.18</c:v>
                </c:pt>
                <c:pt idx="20">
                  <c:v>27004.47</c:v>
                </c:pt>
                <c:pt idx="21">
                  <c:v>29297.13</c:v>
                </c:pt>
                <c:pt idx="22">
                  <c:v>25165.22</c:v>
                </c:pt>
                <c:pt idx="23">
                  <c:v>24636.84</c:v>
                </c:pt>
                <c:pt idx="24">
                  <c:v>24603.1</c:v>
                </c:pt>
                <c:pt idx="25">
                  <c:v>27021.22</c:v>
                </c:pt>
                <c:pt idx="26">
                  <c:v>25016.07</c:v>
                </c:pt>
                <c:pt idx="27">
                  <c:v>23784.14</c:v>
                </c:pt>
                <c:pt idx="28">
                  <c:v>25323.74</c:v>
                </c:pt>
                <c:pt idx="29">
                  <c:v>22259.23</c:v>
                </c:pt>
                <c:pt idx="30">
                  <c:v>24736.51</c:v>
                </c:pt>
                <c:pt idx="31">
                  <c:v>32515.21</c:v>
                </c:pt>
                <c:pt idx="32">
                  <c:v>21230.87</c:v>
                </c:pt>
                <c:pt idx="33">
                  <c:v>24888.77</c:v>
                </c:pt>
              </c:numCache>
            </c:numRef>
          </c:val>
          <c:smooth val="0"/>
          <c:extLst>
            <c:ext xmlns:c16="http://schemas.microsoft.com/office/drawing/2014/chart" uri="{C3380CC4-5D6E-409C-BE32-E72D297353CC}">
              <c16:uniqueId val="{00000002-0CEA-4C36-9038-4D0894D6766E}"/>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min val="0"/>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a:t>
            </a:r>
            <a:r>
              <a:rPr lang="id-ID" sz="1100" baseline="0" dirty="0"/>
              <a:t> Amount by Payment Type – (31 – 41) age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barChart>
        <c:barDir val="col"/>
        <c:grouping val="stacked"/>
        <c:varyColors val="0"/>
        <c:dLbls>
          <c:showLegendKey val="0"/>
          <c:showVal val="0"/>
          <c:showCatName val="0"/>
          <c:showSerName val="0"/>
          <c:showPercent val="0"/>
          <c:showBubbleSize val="0"/>
        </c:dLbls>
        <c:gapWidth val="45"/>
        <c:overlap val="100"/>
        <c:axId val="768701983"/>
        <c:axId val="768694303"/>
        <c:extLst>
          <c:ext xmlns:c15="http://schemas.microsoft.com/office/drawing/2012/chart" uri="{02D57815-91ED-43cb-92C2-25804820EDAC}">
            <c15:filteredBarSeries>
              <c15:ser>
                <c:idx val="3"/>
                <c:order val="3"/>
                <c:tx>
                  <c:strRef>
                    <c:extLst>
                      <c:ext uri="{02D57815-91ED-43cb-92C2-25804820EDAC}">
                        <c15:formulaRef>
                          <c15:sqref>Sheet1!$A$5</c15:sqref>
                        </c15:formulaRef>
                      </c:ext>
                    </c:extLst>
                    <c:strCache>
                      <c:ptCount val="1"/>
                      <c:pt idx="0">
                        <c:v>Total</c:v>
                      </c:pt>
                    </c:strCache>
                  </c:strRef>
                </c:tx>
                <c:spPr>
                  <a:solidFill>
                    <a:schemeClr val="bg1">
                      <a:lumMod val="85000"/>
                    </a:schemeClr>
                  </a:solidFill>
                  <a:ln>
                    <a:solidFill>
                      <a:schemeClr val="bg1">
                        <a:lumMod val="85000"/>
                      </a:schemeClr>
                    </a:solidFill>
                  </a:ln>
                  <a:effectLst/>
                </c:spPr>
                <c:invertIfNegative val="0"/>
                <c:cat>
                  <c:strRef>
                    <c:extLst>
                      <c:ext uri="{02D57815-91ED-43cb-92C2-25804820EDAC}">
                        <c15:formulaRef>
                          <c15:sqref>Sheet1!$B$1:$AI$1</c15:sqref>
                        </c15:formulaRef>
                      </c:ext>
                    </c:extLst>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extLst>
                      <c:ext uri="{02D57815-91ED-43cb-92C2-25804820EDAC}">
                        <c15:formulaRef>
                          <c15:sqref>Sheet1!$B$5:$AI$5</c15:sqref>
                        </c15:formulaRef>
                      </c:ext>
                    </c:extLst>
                    <c:numCache>
                      <c:formatCode>_(* #,##0_);_(* \(#,##0\);_(* "-"??_);_(@_)</c:formatCode>
                      <c:ptCount val="34"/>
                      <c:pt idx="0">
                        <c:v>1028624.29</c:v>
                      </c:pt>
                      <c:pt idx="1">
                        <c:v>952352.43</c:v>
                      </c:pt>
                      <c:pt idx="2">
                        <c:v>1045207.98</c:v>
                      </c:pt>
                      <c:pt idx="3">
                        <c:v>1016456.96</c:v>
                      </c:pt>
                      <c:pt idx="4">
                        <c:v>1003583.21</c:v>
                      </c:pt>
                      <c:pt idx="5">
                        <c:v>1018032.33</c:v>
                      </c:pt>
                      <c:pt idx="6">
                        <c:v>1036754.04</c:v>
                      </c:pt>
                      <c:pt idx="7">
                        <c:v>1027836.4700000001</c:v>
                      </c:pt>
                      <c:pt idx="8">
                        <c:v>988511.67999999993</c:v>
                      </c:pt>
                      <c:pt idx="9">
                        <c:v>1030245.13</c:v>
                      </c:pt>
                      <c:pt idx="10">
                        <c:v>1000561.31</c:v>
                      </c:pt>
                      <c:pt idx="11">
                        <c:v>1021837.25</c:v>
                      </c:pt>
                      <c:pt idx="12">
                        <c:v>1040306.3599999999</c:v>
                      </c:pt>
                      <c:pt idx="13">
                        <c:v>928871.67</c:v>
                      </c:pt>
                      <c:pt idx="14">
                        <c:v>1028347.45</c:v>
                      </c:pt>
                      <c:pt idx="15">
                        <c:v>1007698.32</c:v>
                      </c:pt>
                      <c:pt idx="16">
                        <c:v>1034630.8300000001</c:v>
                      </c:pt>
                      <c:pt idx="17">
                        <c:v>1034343.0700000001</c:v>
                      </c:pt>
                      <c:pt idx="18">
                        <c:v>1051757.8</c:v>
                      </c:pt>
                      <c:pt idx="19">
                        <c:v>1022680.89</c:v>
                      </c:pt>
                      <c:pt idx="20">
                        <c:v>996168.03</c:v>
                      </c:pt>
                      <c:pt idx="21">
                        <c:v>1029717.3899999999</c:v>
                      </c:pt>
                      <c:pt idx="22">
                        <c:v>984175.31</c:v>
                      </c:pt>
                      <c:pt idx="23">
                        <c:v>1024902.02</c:v>
                      </c:pt>
                      <c:pt idx="24">
                        <c:v>1040519.4299999999</c:v>
                      </c:pt>
                      <c:pt idx="25">
                        <c:v>921364.97</c:v>
                      </c:pt>
                      <c:pt idx="26">
                        <c:v>1056555.51</c:v>
                      </c:pt>
                      <c:pt idx="27">
                        <c:v>999660.8600000001</c:v>
                      </c:pt>
                      <c:pt idx="28">
                        <c:v>1020098.3300000001</c:v>
                      </c:pt>
                      <c:pt idx="29">
                        <c:v>1014620.73</c:v>
                      </c:pt>
                      <c:pt idx="30">
                        <c:v>1042922.81</c:v>
                      </c:pt>
                      <c:pt idx="31">
                        <c:v>1024113.08</c:v>
                      </c:pt>
                      <c:pt idx="32">
                        <c:v>988490.25</c:v>
                      </c:pt>
                      <c:pt idx="33">
                        <c:v>1012354.08</c:v>
                      </c:pt>
                    </c:numCache>
                  </c:numRef>
                </c:val>
                <c:extLst>
                  <c:ext xmlns:c16="http://schemas.microsoft.com/office/drawing/2014/chart" uri="{C3380CC4-5D6E-409C-BE32-E72D297353CC}">
                    <c16:uniqueId val="{00000000-0928-4545-B1B3-4A57FFB1765E}"/>
                  </c:ext>
                </c:extLst>
              </c15:ser>
            </c15:filteredBarSeries>
          </c:ext>
        </c:extLst>
      </c:barChart>
      <c:lineChart>
        <c:grouping val="standard"/>
        <c:varyColors val="0"/>
        <c:ser>
          <c:idx val="0"/>
          <c:order val="0"/>
          <c:tx>
            <c:strRef>
              <c:f>Sheet1!$A$2</c:f>
              <c:strCache>
                <c:ptCount val="1"/>
                <c:pt idx="0">
                  <c:v>Chip Transaction</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Sheet1!$B$2:$AI$2</c:f>
              <c:numCache>
                <c:formatCode>_(* #,##0_);_(* \(#,##0\);_(* "-"??_);_(@_)</c:formatCode>
                <c:ptCount val="34"/>
                <c:pt idx="0">
                  <c:v>710454.8</c:v>
                </c:pt>
                <c:pt idx="1">
                  <c:v>652401.89</c:v>
                </c:pt>
                <c:pt idx="2">
                  <c:v>730654.1</c:v>
                </c:pt>
                <c:pt idx="3">
                  <c:v>700063.58</c:v>
                </c:pt>
                <c:pt idx="4">
                  <c:v>701402.17</c:v>
                </c:pt>
                <c:pt idx="5">
                  <c:v>695799.96</c:v>
                </c:pt>
                <c:pt idx="6">
                  <c:v>717440.38</c:v>
                </c:pt>
                <c:pt idx="7">
                  <c:v>706256.53</c:v>
                </c:pt>
                <c:pt idx="8">
                  <c:v>685851.73</c:v>
                </c:pt>
                <c:pt idx="9">
                  <c:v>706315.31</c:v>
                </c:pt>
                <c:pt idx="10">
                  <c:v>705075.48</c:v>
                </c:pt>
                <c:pt idx="11">
                  <c:v>710356.03</c:v>
                </c:pt>
                <c:pt idx="12">
                  <c:v>714371.46</c:v>
                </c:pt>
                <c:pt idx="13">
                  <c:v>647982.54</c:v>
                </c:pt>
                <c:pt idx="14">
                  <c:v>726857.18</c:v>
                </c:pt>
                <c:pt idx="15">
                  <c:v>701947.95</c:v>
                </c:pt>
                <c:pt idx="16">
                  <c:v>721680.34</c:v>
                </c:pt>
                <c:pt idx="17">
                  <c:v>713172.21</c:v>
                </c:pt>
                <c:pt idx="18">
                  <c:v>721252.73</c:v>
                </c:pt>
                <c:pt idx="19">
                  <c:v>708998.59</c:v>
                </c:pt>
                <c:pt idx="20">
                  <c:v>692373.3</c:v>
                </c:pt>
                <c:pt idx="21">
                  <c:v>718578.09</c:v>
                </c:pt>
                <c:pt idx="22">
                  <c:v>688360.67</c:v>
                </c:pt>
                <c:pt idx="23">
                  <c:v>707789.46</c:v>
                </c:pt>
                <c:pt idx="24">
                  <c:v>709388.26</c:v>
                </c:pt>
                <c:pt idx="25">
                  <c:v>640973.81999999995</c:v>
                </c:pt>
                <c:pt idx="26">
                  <c:v>739013.95</c:v>
                </c:pt>
                <c:pt idx="27">
                  <c:v>696685.05</c:v>
                </c:pt>
                <c:pt idx="28">
                  <c:v>701394.92</c:v>
                </c:pt>
                <c:pt idx="29">
                  <c:v>701806.64</c:v>
                </c:pt>
                <c:pt idx="30">
                  <c:v>723385.24</c:v>
                </c:pt>
                <c:pt idx="31">
                  <c:v>699969.48</c:v>
                </c:pt>
                <c:pt idx="32">
                  <c:v>682184.6</c:v>
                </c:pt>
                <c:pt idx="33">
                  <c:v>692015.06</c:v>
                </c:pt>
              </c:numCache>
            </c:numRef>
          </c:val>
          <c:smooth val="0"/>
          <c:extLst>
            <c:ext xmlns:c16="http://schemas.microsoft.com/office/drawing/2014/chart" uri="{C3380CC4-5D6E-409C-BE32-E72D297353CC}">
              <c16:uniqueId val="{00000001-0928-4545-B1B3-4A57FFB1765E}"/>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Sheet1!$B$3:$AI$3</c:f>
              <c:numCache>
                <c:formatCode>_(* #,##0_);_(* \(#,##0\);_(* "-"??_);_(@_)</c:formatCode>
                <c:ptCount val="34"/>
                <c:pt idx="0">
                  <c:v>159991.72</c:v>
                </c:pt>
                <c:pt idx="1">
                  <c:v>143626.54</c:v>
                </c:pt>
                <c:pt idx="2">
                  <c:v>154762.87</c:v>
                </c:pt>
                <c:pt idx="3">
                  <c:v>154751.76999999999</c:v>
                </c:pt>
                <c:pt idx="4">
                  <c:v>148110.74</c:v>
                </c:pt>
                <c:pt idx="5">
                  <c:v>157544.66</c:v>
                </c:pt>
                <c:pt idx="6">
                  <c:v>158359.10999999999</c:v>
                </c:pt>
                <c:pt idx="7">
                  <c:v>147219.42000000001</c:v>
                </c:pt>
                <c:pt idx="8">
                  <c:v>147479.01</c:v>
                </c:pt>
                <c:pt idx="9">
                  <c:v>151371.70000000001</c:v>
                </c:pt>
                <c:pt idx="10">
                  <c:v>152063.54</c:v>
                </c:pt>
                <c:pt idx="11">
                  <c:v>155146.17000000001</c:v>
                </c:pt>
                <c:pt idx="12">
                  <c:v>157941.46</c:v>
                </c:pt>
                <c:pt idx="13">
                  <c:v>129835.71</c:v>
                </c:pt>
                <c:pt idx="14">
                  <c:v>149383.34</c:v>
                </c:pt>
                <c:pt idx="15">
                  <c:v>153724.65</c:v>
                </c:pt>
                <c:pt idx="16">
                  <c:v>154447.44</c:v>
                </c:pt>
                <c:pt idx="17">
                  <c:v>155125.29999999999</c:v>
                </c:pt>
                <c:pt idx="18">
                  <c:v>155432.91</c:v>
                </c:pt>
                <c:pt idx="19">
                  <c:v>146888.63</c:v>
                </c:pt>
                <c:pt idx="20">
                  <c:v>147452.54</c:v>
                </c:pt>
                <c:pt idx="21">
                  <c:v>154209.23000000001</c:v>
                </c:pt>
                <c:pt idx="22">
                  <c:v>145913.74</c:v>
                </c:pt>
                <c:pt idx="23">
                  <c:v>159729.13</c:v>
                </c:pt>
                <c:pt idx="24">
                  <c:v>159844.84</c:v>
                </c:pt>
                <c:pt idx="25">
                  <c:v>136357.66</c:v>
                </c:pt>
                <c:pt idx="26">
                  <c:v>152147.82999999999</c:v>
                </c:pt>
                <c:pt idx="27">
                  <c:v>141480.79999999999</c:v>
                </c:pt>
                <c:pt idx="28">
                  <c:v>147735.42000000001</c:v>
                </c:pt>
                <c:pt idx="29">
                  <c:v>151119.87</c:v>
                </c:pt>
                <c:pt idx="30">
                  <c:v>151658.01</c:v>
                </c:pt>
                <c:pt idx="31">
                  <c:v>151217.89000000001</c:v>
                </c:pt>
                <c:pt idx="32">
                  <c:v>141382.73000000001</c:v>
                </c:pt>
                <c:pt idx="33">
                  <c:v>150350.93</c:v>
                </c:pt>
              </c:numCache>
            </c:numRef>
          </c:val>
          <c:smooth val="0"/>
          <c:extLst>
            <c:ext xmlns:c16="http://schemas.microsoft.com/office/drawing/2014/chart" uri="{C3380CC4-5D6E-409C-BE32-E72D297353CC}">
              <c16:uniqueId val="{00000002-0928-4545-B1B3-4A57FFB1765E}"/>
            </c:ext>
          </c:extLst>
        </c:ser>
        <c:ser>
          <c:idx val="2"/>
          <c:order val="2"/>
          <c:tx>
            <c:strRef>
              <c:f>Sheet1!$A$4</c:f>
              <c:strCache>
                <c:ptCount val="1"/>
                <c:pt idx="0">
                  <c:v>Swipe Transaction</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Sheet1!$B$4:$AI$4</c:f>
              <c:numCache>
                <c:formatCode>_(* #,##0_);_(* \(#,##0\);_(* "-"??_);_(@_)</c:formatCode>
                <c:ptCount val="34"/>
                <c:pt idx="0">
                  <c:v>158177.76999999999</c:v>
                </c:pt>
                <c:pt idx="1">
                  <c:v>156324</c:v>
                </c:pt>
                <c:pt idx="2">
                  <c:v>159791.01</c:v>
                </c:pt>
                <c:pt idx="3">
                  <c:v>161641.60999999999</c:v>
                </c:pt>
                <c:pt idx="4">
                  <c:v>154070.29999999999</c:v>
                </c:pt>
                <c:pt idx="5">
                  <c:v>164687.71</c:v>
                </c:pt>
                <c:pt idx="6">
                  <c:v>160954.54999999999</c:v>
                </c:pt>
                <c:pt idx="7">
                  <c:v>174360.52</c:v>
                </c:pt>
                <c:pt idx="8">
                  <c:v>155180.94</c:v>
                </c:pt>
                <c:pt idx="9">
                  <c:v>172558.12</c:v>
                </c:pt>
                <c:pt idx="10">
                  <c:v>143422.29</c:v>
                </c:pt>
                <c:pt idx="11">
                  <c:v>156335.04999999999</c:v>
                </c:pt>
                <c:pt idx="12">
                  <c:v>167993.44</c:v>
                </c:pt>
                <c:pt idx="13">
                  <c:v>151053.42000000001</c:v>
                </c:pt>
                <c:pt idx="14">
                  <c:v>152106.93</c:v>
                </c:pt>
                <c:pt idx="15">
                  <c:v>152025.72</c:v>
                </c:pt>
                <c:pt idx="16">
                  <c:v>158503.04999999999</c:v>
                </c:pt>
                <c:pt idx="17">
                  <c:v>166045.56</c:v>
                </c:pt>
                <c:pt idx="18">
                  <c:v>175072.16</c:v>
                </c:pt>
                <c:pt idx="19">
                  <c:v>166793.67000000001</c:v>
                </c:pt>
                <c:pt idx="20">
                  <c:v>156342.19</c:v>
                </c:pt>
                <c:pt idx="21">
                  <c:v>156930.07</c:v>
                </c:pt>
                <c:pt idx="22">
                  <c:v>149900.9</c:v>
                </c:pt>
                <c:pt idx="23">
                  <c:v>157383.43</c:v>
                </c:pt>
                <c:pt idx="24">
                  <c:v>171286.33</c:v>
                </c:pt>
                <c:pt idx="25">
                  <c:v>144033.49</c:v>
                </c:pt>
                <c:pt idx="26">
                  <c:v>165393.73000000001</c:v>
                </c:pt>
                <c:pt idx="27">
                  <c:v>161495.01</c:v>
                </c:pt>
                <c:pt idx="28">
                  <c:v>170967.99</c:v>
                </c:pt>
                <c:pt idx="29">
                  <c:v>161694.22</c:v>
                </c:pt>
                <c:pt idx="30">
                  <c:v>167879.56</c:v>
                </c:pt>
                <c:pt idx="31">
                  <c:v>172925.71</c:v>
                </c:pt>
                <c:pt idx="32">
                  <c:v>164922.92000000001</c:v>
                </c:pt>
                <c:pt idx="33">
                  <c:v>169988.09</c:v>
                </c:pt>
              </c:numCache>
            </c:numRef>
          </c:val>
          <c:smooth val="0"/>
          <c:extLst>
            <c:ext xmlns:c16="http://schemas.microsoft.com/office/drawing/2014/chart" uri="{C3380CC4-5D6E-409C-BE32-E72D297353CC}">
              <c16:uniqueId val="{00000003-0928-4545-B1B3-4A57FFB1765E}"/>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a:t>
            </a:r>
            <a:r>
              <a:rPr lang="id-ID" sz="1100" baseline="0" dirty="0"/>
              <a:t> Amount by Payment Type – (42 – 51) age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barChart>
        <c:barDir val="col"/>
        <c:grouping val="stacked"/>
        <c:varyColors val="0"/>
        <c:dLbls>
          <c:showLegendKey val="0"/>
          <c:showVal val="0"/>
          <c:showCatName val="0"/>
          <c:showSerName val="0"/>
          <c:showPercent val="0"/>
          <c:showBubbleSize val="0"/>
        </c:dLbls>
        <c:gapWidth val="45"/>
        <c:overlap val="100"/>
        <c:axId val="768701983"/>
        <c:axId val="768694303"/>
        <c:extLst>
          <c:ext xmlns:c15="http://schemas.microsoft.com/office/drawing/2012/chart" uri="{02D57815-91ED-43cb-92C2-25804820EDAC}">
            <c15:filteredBarSeries>
              <c15:ser>
                <c:idx val="3"/>
                <c:order val="3"/>
                <c:tx>
                  <c:strRef>
                    <c:extLst>
                      <c:ext uri="{02D57815-91ED-43cb-92C2-25804820EDAC}">
                        <c15:formulaRef>
                          <c15:sqref>Sheet1!$A$5</c15:sqref>
                        </c15:formulaRef>
                      </c:ext>
                    </c:extLst>
                    <c:strCache>
                      <c:ptCount val="1"/>
                      <c:pt idx="0">
                        <c:v>Total</c:v>
                      </c:pt>
                    </c:strCache>
                  </c:strRef>
                </c:tx>
                <c:spPr>
                  <a:solidFill>
                    <a:schemeClr val="bg1">
                      <a:lumMod val="85000"/>
                    </a:schemeClr>
                  </a:solidFill>
                  <a:ln>
                    <a:solidFill>
                      <a:schemeClr val="bg1">
                        <a:lumMod val="85000"/>
                      </a:schemeClr>
                    </a:solidFill>
                  </a:ln>
                  <a:effectLst/>
                </c:spPr>
                <c:invertIfNegative val="0"/>
                <c:cat>
                  <c:strRef>
                    <c:extLst>
                      <c:ext uri="{02D57815-91ED-43cb-92C2-25804820EDAC}">
                        <c15:formulaRef>
                          <c15:sqref>Sheet1!$B$1:$AI$1</c15:sqref>
                        </c15:formulaRef>
                      </c:ext>
                    </c:extLst>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extLst>
                      <c:ext uri="{02D57815-91ED-43cb-92C2-25804820EDAC}">
                        <c15:formulaRef>
                          <c15:sqref>Sheet1!$B$5:$AI$5</c15:sqref>
                        </c15:formulaRef>
                      </c:ext>
                    </c:extLst>
                    <c:numCache>
                      <c:formatCode>_(* #,##0_);_(* \(#,##0\);_(* "-"??_);_(@_)</c:formatCode>
                      <c:ptCount val="34"/>
                      <c:pt idx="0">
                        <c:v>1284952.3799999999</c:v>
                      </c:pt>
                      <c:pt idx="1">
                        <c:v>1184517.1600000001</c:v>
                      </c:pt>
                      <c:pt idx="2">
                        <c:v>1328573.5900000001</c:v>
                      </c:pt>
                      <c:pt idx="3">
                        <c:v>1262329.04</c:v>
                      </c:pt>
                      <c:pt idx="4">
                        <c:v>1338836.73</c:v>
                      </c:pt>
                      <c:pt idx="5">
                        <c:v>1256613.48</c:v>
                      </c:pt>
                      <c:pt idx="6">
                        <c:v>1313753.51</c:v>
                      </c:pt>
                      <c:pt idx="7">
                        <c:v>1291199.69</c:v>
                      </c:pt>
                      <c:pt idx="8">
                        <c:v>1261715.33</c:v>
                      </c:pt>
                      <c:pt idx="9">
                        <c:v>1305484.8499999999</c:v>
                      </c:pt>
                      <c:pt idx="10">
                        <c:v>1256271.8299999998</c:v>
                      </c:pt>
                      <c:pt idx="11">
                        <c:v>1291191.3800000001</c:v>
                      </c:pt>
                      <c:pt idx="12">
                        <c:v>1320635.01</c:v>
                      </c:pt>
                      <c:pt idx="13">
                        <c:v>1195827.9400000002</c:v>
                      </c:pt>
                      <c:pt idx="14">
                        <c:v>1324766.4800000002</c:v>
                      </c:pt>
                      <c:pt idx="15">
                        <c:v>1269233.98</c:v>
                      </c:pt>
                      <c:pt idx="16">
                        <c:v>1294871.0899999999</c:v>
                      </c:pt>
                      <c:pt idx="17">
                        <c:v>1282878.56</c:v>
                      </c:pt>
                      <c:pt idx="18">
                        <c:v>1310791.27</c:v>
                      </c:pt>
                      <c:pt idx="19">
                        <c:v>1320879.52</c:v>
                      </c:pt>
                      <c:pt idx="20">
                        <c:v>1275956.2100000002</c:v>
                      </c:pt>
                      <c:pt idx="21">
                        <c:v>1271187.51</c:v>
                      </c:pt>
                      <c:pt idx="22">
                        <c:v>1272737.82</c:v>
                      </c:pt>
                      <c:pt idx="23">
                        <c:v>1300418.2</c:v>
                      </c:pt>
                      <c:pt idx="24">
                        <c:v>1300969.27</c:v>
                      </c:pt>
                      <c:pt idx="25">
                        <c:v>1166216.6200000001</c:v>
                      </c:pt>
                      <c:pt idx="26">
                        <c:v>1297082.6399999999</c:v>
                      </c:pt>
                      <c:pt idx="27">
                        <c:v>1267739.83</c:v>
                      </c:pt>
                      <c:pt idx="28">
                        <c:v>1295180.67</c:v>
                      </c:pt>
                      <c:pt idx="29">
                        <c:v>1275090.54</c:v>
                      </c:pt>
                      <c:pt idx="30">
                        <c:v>1292591.2299999997</c:v>
                      </c:pt>
                      <c:pt idx="31">
                        <c:v>1301694.68</c:v>
                      </c:pt>
                      <c:pt idx="32">
                        <c:v>1262999.8499999999</c:v>
                      </c:pt>
                      <c:pt idx="33">
                        <c:v>1286185.03</c:v>
                      </c:pt>
                    </c:numCache>
                  </c:numRef>
                </c:val>
                <c:extLst>
                  <c:ext xmlns:c16="http://schemas.microsoft.com/office/drawing/2014/chart" uri="{C3380CC4-5D6E-409C-BE32-E72D297353CC}">
                    <c16:uniqueId val="{00000003-0CEA-4C36-9038-4D0894D6766E}"/>
                  </c:ext>
                </c:extLst>
              </c15:ser>
            </c15:filteredBarSeries>
          </c:ext>
        </c:extLst>
      </c:barChart>
      <c:lineChart>
        <c:grouping val="standard"/>
        <c:varyColors val="0"/>
        <c:ser>
          <c:idx val="0"/>
          <c:order val="0"/>
          <c:tx>
            <c:strRef>
              <c:f>Sheet1!$A$2</c:f>
              <c:strCache>
                <c:ptCount val="1"/>
                <c:pt idx="0">
                  <c:v>Chip Transaction</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Sheet1!$B$2:$AI$2</c:f>
              <c:numCache>
                <c:formatCode>_(* #,##0_);_(* \(#,##0\);_(* "-"??_);_(@_)</c:formatCode>
                <c:ptCount val="34"/>
                <c:pt idx="0">
                  <c:v>849281.34</c:v>
                </c:pt>
                <c:pt idx="1">
                  <c:v>806447.9</c:v>
                </c:pt>
                <c:pt idx="2">
                  <c:v>901630.48</c:v>
                </c:pt>
                <c:pt idx="3">
                  <c:v>846725.69</c:v>
                </c:pt>
                <c:pt idx="4">
                  <c:v>903731.78</c:v>
                </c:pt>
                <c:pt idx="5">
                  <c:v>839827.44</c:v>
                </c:pt>
                <c:pt idx="6">
                  <c:v>874075.12</c:v>
                </c:pt>
                <c:pt idx="7">
                  <c:v>861700</c:v>
                </c:pt>
                <c:pt idx="8">
                  <c:v>833948.27</c:v>
                </c:pt>
                <c:pt idx="9">
                  <c:v>870542.1</c:v>
                </c:pt>
                <c:pt idx="10">
                  <c:v>848758.22</c:v>
                </c:pt>
                <c:pt idx="11">
                  <c:v>873093.48</c:v>
                </c:pt>
                <c:pt idx="12">
                  <c:v>888542.66</c:v>
                </c:pt>
                <c:pt idx="13">
                  <c:v>805255.8</c:v>
                </c:pt>
                <c:pt idx="14">
                  <c:v>888930.17</c:v>
                </c:pt>
                <c:pt idx="15">
                  <c:v>843666.77</c:v>
                </c:pt>
                <c:pt idx="16">
                  <c:v>861989.36</c:v>
                </c:pt>
                <c:pt idx="17">
                  <c:v>867493.7</c:v>
                </c:pt>
                <c:pt idx="18">
                  <c:v>892052.85</c:v>
                </c:pt>
                <c:pt idx="19">
                  <c:v>869806.18</c:v>
                </c:pt>
                <c:pt idx="20">
                  <c:v>857220.68</c:v>
                </c:pt>
                <c:pt idx="21">
                  <c:v>865591.83</c:v>
                </c:pt>
                <c:pt idx="22">
                  <c:v>854463.77</c:v>
                </c:pt>
                <c:pt idx="23">
                  <c:v>872511.73</c:v>
                </c:pt>
                <c:pt idx="24">
                  <c:v>866392.35</c:v>
                </c:pt>
                <c:pt idx="25">
                  <c:v>776301.81</c:v>
                </c:pt>
                <c:pt idx="26">
                  <c:v>854258.64</c:v>
                </c:pt>
                <c:pt idx="27">
                  <c:v>850370.51</c:v>
                </c:pt>
                <c:pt idx="28">
                  <c:v>861690.26</c:v>
                </c:pt>
                <c:pt idx="29">
                  <c:v>858082.95</c:v>
                </c:pt>
                <c:pt idx="30">
                  <c:v>863070.69</c:v>
                </c:pt>
                <c:pt idx="31">
                  <c:v>877199.95</c:v>
                </c:pt>
                <c:pt idx="32">
                  <c:v>854274.19</c:v>
                </c:pt>
                <c:pt idx="33">
                  <c:v>861642.17</c:v>
                </c:pt>
              </c:numCache>
            </c:numRef>
          </c:val>
          <c:smooth val="0"/>
          <c:extLst>
            <c:ext xmlns:c16="http://schemas.microsoft.com/office/drawing/2014/chart" uri="{C3380CC4-5D6E-409C-BE32-E72D297353CC}">
              <c16:uniqueId val="{00000000-0CEA-4C36-9038-4D0894D6766E}"/>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Sheet1!$B$3:$AI$3</c:f>
              <c:numCache>
                <c:formatCode>_(* #,##0_);_(* \(#,##0\);_(* "-"??_);_(@_)</c:formatCode>
                <c:ptCount val="34"/>
                <c:pt idx="0">
                  <c:v>227106.9</c:v>
                </c:pt>
                <c:pt idx="1">
                  <c:v>202474.19</c:v>
                </c:pt>
                <c:pt idx="2">
                  <c:v>230772.64</c:v>
                </c:pt>
                <c:pt idx="3">
                  <c:v>227966.6</c:v>
                </c:pt>
                <c:pt idx="4">
                  <c:v>236257.57</c:v>
                </c:pt>
                <c:pt idx="5">
                  <c:v>225297.89</c:v>
                </c:pt>
                <c:pt idx="6">
                  <c:v>239364.69</c:v>
                </c:pt>
                <c:pt idx="7">
                  <c:v>225176.16</c:v>
                </c:pt>
                <c:pt idx="8">
                  <c:v>237373.07</c:v>
                </c:pt>
                <c:pt idx="9">
                  <c:v>231266.26</c:v>
                </c:pt>
                <c:pt idx="10">
                  <c:v>218762.71</c:v>
                </c:pt>
                <c:pt idx="11">
                  <c:v>230920.82</c:v>
                </c:pt>
                <c:pt idx="12">
                  <c:v>243003.53</c:v>
                </c:pt>
                <c:pt idx="13">
                  <c:v>217953.41</c:v>
                </c:pt>
                <c:pt idx="14">
                  <c:v>233615.76</c:v>
                </c:pt>
                <c:pt idx="15">
                  <c:v>225695.2</c:v>
                </c:pt>
                <c:pt idx="16">
                  <c:v>238745.06</c:v>
                </c:pt>
                <c:pt idx="17">
                  <c:v>229393.85</c:v>
                </c:pt>
                <c:pt idx="18">
                  <c:v>225980.08</c:v>
                </c:pt>
                <c:pt idx="19">
                  <c:v>237617.48</c:v>
                </c:pt>
                <c:pt idx="20">
                  <c:v>226902.5</c:v>
                </c:pt>
                <c:pt idx="21">
                  <c:v>218269.11</c:v>
                </c:pt>
                <c:pt idx="22">
                  <c:v>227886.28</c:v>
                </c:pt>
                <c:pt idx="23">
                  <c:v>229986.65</c:v>
                </c:pt>
                <c:pt idx="24">
                  <c:v>237409.42</c:v>
                </c:pt>
                <c:pt idx="25">
                  <c:v>208710.59</c:v>
                </c:pt>
                <c:pt idx="26">
                  <c:v>248629.05</c:v>
                </c:pt>
                <c:pt idx="27">
                  <c:v>216940.09</c:v>
                </c:pt>
                <c:pt idx="28">
                  <c:v>231663.68</c:v>
                </c:pt>
                <c:pt idx="29">
                  <c:v>221227.34</c:v>
                </c:pt>
                <c:pt idx="30">
                  <c:v>232137.63</c:v>
                </c:pt>
                <c:pt idx="31">
                  <c:v>231230.22</c:v>
                </c:pt>
                <c:pt idx="32">
                  <c:v>217891.22</c:v>
                </c:pt>
                <c:pt idx="33">
                  <c:v>227575.6</c:v>
                </c:pt>
              </c:numCache>
            </c:numRef>
          </c:val>
          <c:smooth val="0"/>
          <c:extLst>
            <c:ext xmlns:c16="http://schemas.microsoft.com/office/drawing/2014/chart" uri="{C3380CC4-5D6E-409C-BE32-E72D297353CC}">
              <c16:uniqueId val="{00000001-0CEA-4C36-9038-4D0894D6766E}"/>
            </c:ext>
          </c:extLst>
        </c:ser>
        <c:ser>
          <c:idx val="2"/>
          <c:order val="2"/>
          <c:tx>
            <c:strRef>
              <c:f>Sheet1!$A$4</c:f>
              <c:strCache>
                <c:ptCount val="1"/>
                <c:pt idx="0">
                  <c:v>Swipe Transaction</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Sheet1!$B$4:$AI$4</c:f>
              <c:numCache>
                <c:formatCode>_(* #,##0_);_(* \(#,##0\);_(* "-"??_);_(@_)</c:formatCode>
                <c:ptCount val="34"/>
                <c:pt idx="0">
                  <c:v>208564.14</c:v>
                </c:pt>
                <c:pt idx="1">
                  <c:v>175595.07</c:v>
                </c:pt>
                <c:pt idx="2">
                  <c:v>196170.47</c:v>
                </c:pt>
                <c:pt idx="3">
                  <c:v>187636.75</c:v>
                </c:pt>
                <c:pt idx="4">
                  <c:v>198847.38</c:v>
                </c:pt>
                <c:pt idx="5">
                  <c:v>191488.15</c:v>
                </c:pt>
                <c:pt idx="6">
                  <c:v>200313.7</c:v>
                </c:pt>
                <c:pt idx="7">
                  <c:v>204323.53</c:v>
                </c:pt>
                <c:pt idx="8">
                  <c:v>190393.99</c:v>
                </c:pt>
                <c:pt idx="9">
                  <c:v>203676.49</c:v>
                </c:pt>
                <c:pt idx="10">
                  <c:v>188750.9</c:v>
                </c:pt>
                <c:pt idx="11">
                  <c:v>187177.08</c:v>
                </c:pt>
                <c:pt idx="12">
                  <c:v>189088.82</c:v>
                </c:pt>
                <c:pt idx="13">
                  <c:v>172618.73</c:v>
                </c:pt>
                <c:pt idx="14">
                  <c:v>202220.55</c:v>
                </c:pt>
                <c:pt idx="15">
                  <c:v>199872.01</c:v>
                </c:pt>
                <c:pt idx="16">
                  <c:v>194136.67</c:v>
                </c:pt>
                <c:pt idx="17">
                  <c:v>185991.01</c:v>
                </c:pt>
                <c:pt idx="18">
                  <c:v>192758.34</c:v>
                </c:pt>
                <c:pt idx="19">
                  <c:v>213455.86</c:v>
                </c:pt>
                <c:pt idx="20">
                  <c:v>191833.03</c:v>
                </c:pt>
                <c:pt idx="21">
                  <c:v>187326.57</c:v>
                </c:pt>
                <c:pt idx="22">
                  <c:v>190387.77</c:v>
                </c:pt>
                <c:pt idx="23">
                  <c:v>197919.82</c:v>
                </c:pt>
                <c:pt idx="24">
                  <c:v>197167.5</c:v>
                </c:pt>
                <c:pt idx="25">
                  <c:v>181204.22</c:v>
                </c:pt>
                <c:pt idx="26">
                  <c:v>194194.95</c:v>
                </c:pt>
                <c:pt idx="27">
                  <c:v>200429.23</c:v>
                </c:pt>
                <c:pt idx="28">
                  <c:v>201826.73</c:v>
                </c:pt>
                <c:pt idx="29">
                  <c:v>195780.25</c:v>
                </c:pt>
                <c:pt idx="30">
                  <c:v>197382.91</c:v>
                </c:pt>
                <c:pt idx="31">
                  <c:v>193264.51</c:v>
                </c:pt>
                <c:pt idx="32">
                  <c:v>190834.44</c:v>
                </c:pt>
                <c:pt idx="33">
                  <c:v>196967.26</c:v>
                </c:pt>
              </c:numCache>
            </c:numRef>
          </c:val>
          <c:smooth val="0"/>
          <c:extLst>
            <c:ext xmlns:c16="http://schemas.microsoft.com/office/drawing/2014/chart" uri="{C3380CC4-5D6E-409C-BE32-E72D297353CC}">
              <c16:uniqueId val="{00000002-0CEA-4C36-9038-4D0894D6766E}"/>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min val="0"/>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sz="1100" dirty="0"/>
              <a:t>Transaction Amount</a:t>
            </a:r>
            <a:r>
              <a:rPr lang="id-ID" sz="1100" baseline="0" dirty="0"/>
              <a:t> by Payment Type – (52 – 61) age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3340123990883734"/>
          <c:y val="9.8910337820675653E-2"/>
          <c:w val="0.83666526309308775"/>
          <c:h val="0.6889630429260859"/>
        </c:manualLayout>
      </c:layout>
      <c:barChart>
        <c:barDir val="col"/>
        <c:grouping val="stacked"/>
        <c:varyColors val="0"/>
        <c:dLbls>
          <c:showLegendKey val="0"/>
          <c:showVal val="0"/>
          <c:showCatName val="0"/>
          <c:showSerName val="0"/>
          <c:showPercent val="0"/>
          <c:showBubbleSize val="0"/>
        </c:dLbls>
        <c:gapWidth val="45"/>
        <c:overlap val="100"/>
        <c:axId val="768701983"/>
        <c:axId val="768694303"/>
        <c:extLst>
          <c:ext xmlns:c15="http://schemas.microsoft.com/office/drawing/2012/chart" uri="{02D57815-91ED-43cb-92C2-25804820EDAC}">
            <c15:filteredBarSeries>
              <c15:ser>
                <c:idx val="3"/>
                <c:order val="3"/>
                <c:tx>
                  <c:strRef>
                    <c:extLst>
                      <c:ext uri="{02D57815-91ED-43cb-92C2-25804820EDAC}">
                        <c15:formulaRef>
                          <c15:sqref>Sheet1!$A$5</c15:sqref>
                        </c15:formulaRef>
                      </c:ext>
                    </c:extLst>
                    <c:strCache>
                      <c:ptCount val="1"/>
                      <c:pt idx="0">
                        <c:v>Total</c:v>
                      </c:pt>
                    </c:strCache>
                  </c:strRef>
                </c:tx>
                <c:spPr>
                  <a:solidFill>
                    <a:schemeClr val="bg1">
                      <a:lumMod val="85000"/>
                    </a:schemeClr>
                  </a:solidFill>
                  <a:ln>
                    <a:solidFill>
                      <a:schemeClr val="bg1">
                        <a:lumMod val="85000"/>
                      </a:schemeClr>
                    </a:solidFill>
                  </a:ln>
                  <a:effectLst/>
                </c:spPr>
                <c:invertIfNegative val="0"/>
                <c:cat>
                  <c:strRef>
                    <c:extLst>
                      <c:ext uri="{02D57815-91ED-43cb-92C2-25804820EDAC}">
                        <c15:formulaRef>
                          <c15:sqref>Sheet1!$B$1:$AI$1</c15:sqref>
                        </c15:formulaRef>
                      </c:ext>
                    </c:extLst>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extLst>
                      <c:ext uri="{02D57815-91ED-43cb-92C2-25804820EDAC}">
                        <c15:formulaRef>
                          <c15:sqref>Sheet1!$B$5:$AI$5</c15:sqref>
                        </c15:formulaRef>
                      </c:ext>
                    </c:extLst>
                    <c:numCache>
                      <c:formatCode>_(* #,##0_);_(* \(#,##0\);_(* "-"??_);_(@_)</c:formatCode>
                      <c:ptCount val="34"/>
                      <c:pt idx="0">
                        <c:v>1061895.1200000001</c:v>
                      </c:pt>
                      <c:pt idx="1">
                        <c:v>997001.38000000012</c:v>
                      </c:pt>
                      <c:pt idx="2">
                        <c:v>1062772.57</c:v>
                      </c:pt>
                      <c:pt idx="3">
                        <c:v>1044369.34</c:v>
                      </c:pt>
                      <c:pt idx="4">
                        <c:v>1095739.07</c:v>
                      </c:pt>
                      <c:pt idx="5">
                        <c:v>1050801.57</c:v>
                      </c:pt>
                      <c:pt idx="6">
                        <c:v>1085808.99</c:v>
                      </c:pt>
                      <c:pt idx="7">
                        <c:v>1054346.5</c:v>
                      </c:pt>
                      <c:pt idx="8">
                        <c:v>1061277.8599999999</c:v>
                      </c:pt>
                      <c:pt idx="9">
                        <c:v>1065979</c:v>
                      </c:pt>
                      <c:pt idx="10">
                        <c:v>1028678.99</c:v>
                      </c:pt>
                      <c:pt idx="11">
                        <c:v>1072320.6499999999</c:v>
                      </c:pt>
                      <c:pt idx="12">
                        <c:v>1065435.8699999999</c:v>
                      </c:pt>
                      <c:pt idx="13">
                        <c:v>973516.74000000011</c:v>
                      </c:pt>
                      <c:pt idx="14">
                        <c:v>1096338.6599999999</c:v>
                      </c:pt>
                      <c:pt idx="15">
                        <c:v>1029504.46</c:v>
                      </c:pt>
                      <c:pt idx="16">
                        <c:v>1063961.1100000001</c:v>
                      </c:pt>
                      <c:pt idx="17">
                        <c:v>1026091.46</c:v>
                      </c:pt>
                      <c:pt idx="18">
                        <c:v>1082775.0599999998</c:v>
                      </c:pt>
                      <c:pt idx="19">
                        <c:v>1068078.6500000001</c:v>
                      </c:pt>
                      <c:pt idx="20">
                        <c:v>1046905.11</c:v>
                      </c:pt>
                      <c:pt idx="21">
                        <c:v>1071971.3399999999</c:v>
                      </c:pt>
                      <c:pt idx="22">
                        <c:v>1031861.04</c:v>
                      </c:pt>
                      <c:pt idx="23">
                        <c:v>1054296.21</c:v>
                      </c:pt>
                      <c:pt idx="24">
                        <c:v>1069694.8899999999</c:v>
                      </c:pt>
                      <c:pt idx="25">
                        <c:v>963929.37999999989</c:v>
                      </c:pt>
                      <c:pt idx="26">
                        <c:v>1087335.44</c:v>
                      </c:pt>
                      <c:pt idx="27">
                        <c:v>1057596.8599999999</c:v>
                      </c:pt>
                      <c:pt idx="28">
                        <c:v>1105578.1199999999</c:v>
                      </c:pt>
                      <c:pt idx="29">
                        <c:v>1058436.4099999999</c:v>
                      </c:pt>
                      <c:pt idx="30">
                        <c:v>1068838.6300000001</c:v>
                      </c:pt>
                      <c:pt idx="31">
                        <c:v>1065974.3599999999</c:v>
                      </c:pt>
                      <c:pt idx="32">
                        <c:v>1046760.6699999999</c:v>
                      </c:pt>
                      <c:pt idx="33">
                        <c:v>1063707.68</c:v>
                      </c:pt>
                    </c:numCache>
                  </c:numRef>
                </c:val>
                <c:extLst>
                  <c:ext xmlns:c16="http://schemas.microsoft.com/office/drawing/2014/chart" uri="{C3380CC4-5D6E-409C-BE32-E72D297353CC}">
                    <c16:uniqueId val="{00000000-0928-4545-B1B3-4A57FFB1765E}"/>
                  </c:ext>
                </c:extLst>
              </c15:ser>
            </c15:filteredBarSeries>
          </c:ext>
        </c:extLst>
      </c:barChart>
      <c:lineChart>
        <c:grouping val="standard"/>
        <c:varyColors val="0"/>
        <c:ser>
          <c:idx val="0"/>
          <c:order val="0"/>
          <c:tx>
            <c:strRef>
              <c:f>Sheet1!$A$2</c:f>
              <c:strCache>
                <c:ptCount val="1"/>
                <c:pt idx="0">
                  <c:v>Chip Transaction</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Sheet1!$B$2:$AI$2</c:f>
              <c:numCache>
                <c:formatCode>_(* #,##0_);_(* \(#,##0\);_(* "-"??_);_(@_)</c:formatCode>
                <c:ptCount val="34"/>
                <c:pt idx="0">
                  <c:v>708776.58</c:v>
                </c:pt>
                <c:pt idx="1">
                  <c:v>674030.05</c:v>
                </c:pt>
                <c:pt idx="2">
                  <c:v>722902.54</c:v>
                </c:pt>
                <c:pt idx="3">
                  <c:v>707368.07</c:v>
                </c:pt>
                <c:pt idx="4">
                  <c:v>738666.01</c:v>
                </c:pt>
                <c:pt idx="5">
                  <c:v>710496.74</c:v>
                </c:pt>
                <c:pt idx="6">
                  <c:v>722911.43</c:v>
                </c:pt>
                <c:pt idx="7">
                  <c:v>724519.02</c:v>
                </c:pt>
                <c:pt idx="8">
                  <c:v>708863.2</c:v>
                </c:pt>
                <c:pt idx="9">
                  <c:v>721239.73</c:v>
                </c:pt>
                <c:pt idx="10">
                  <c:v>696898.25</c:v>
                </c:pt>
                <c:pt idx="11">
                  <c:v>719849.57</c:v>
                </c:pt>
                <c:pt idx="12">
                  <c:v>720024.11</c:v>
                </c:pt>
                <c:pt idx="13">
                  <c:v>652703.41</c:v>
                </c:pt>
                <c:pt idx="14">
                  <c:v>745047.58</c:v>
                </c:pt>
                <c:pt idx="15">
                  <c:v>678929.1</c:v>
                </c:pt>
                <c:pt idx="16">
                  <c:v>709599.78</c:v>
                </c:pt>
                <c:pt idx="17">
                  <c:v>701082.76</c:v>
                </c:pt>
                <c:pt idx="18">
                  <c:v>724623.69</c:v>
                </c:pt>
                <c:pt idx="19">
                  <c:v>715443.68</c:v>
                </c:pt>
                <c:pt idx="20">
                  <c:v>705173.46</c:v>
                </c:pt>
                <c:pt idx="21">
                  <c:v>728826.99</c:v>
                </c:pt>
                <c:pt idx="22">
                  <c:v>695324.16000000003</c:v>
                </c:pt>
                <c:pt idx="23">
                  <c:v>700816.95</c:v>
                </c:pt>
                <c:pt idx="24">
                  <c:v>721290.23</c:v>
                </c:pt>
                <c:pt idx="25">
                  <c:v>640017.07999999996</c:v>
                </c:pt>
                <c:pt idx="26">
                  <c:v>738022.98</c:v>
                </c:pt>
                <c:pt idx="27">
                  <c:v>717712.03</c:v>
                </c:pt>
                <c:pt idx="28">
                  <c:v>743240.58</c:v>
                </c:pt>
                <c:pt idx="29">
                  <c:v>709526.88</c:v>
                </c:pt>
                <c:pt idx="30">
                  <c:v>715016.26</c:v>
                </c:pt>
                <c:pt idx="31">
                  <c:v>708556.71</c:v>
                </c:pt>
                <c:pt idx="32">
                  <c:v>711616.69</c:v>
                </c:pt>
                <c:pt idx="33">
                  <c:v>721855.54</c:v>
                </c:pt>
              </c:numCache>
            </c:numRef>
          </c:val>
          <c:smooth val="0"/>
          <c:extLst>
            <c:ext xmlns:c16="http://schemas.microsoft.com/office/drawing/2014/chart" uri="{C3380CC4-5D6E-409C-BE32-E72D297353CC}">
              <c16:uniqueId val="{00000001-0928-4545-B1B3-4A57FFB1765E}"/>
            </c:ext>
          </c:extLst>
        </c:ser>
        <c:ser>
          <c:idx val="1"/>
          <c:order val="1"/>
          <c:tx>
            <c:strRef>
              <c:f>Sheet1!$A$3</c:f>
              <c:strCache>
                <c:ptCount val="1"/>
                <c:pt idx="0">
                  <c:v>Online 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Sheet1!$B$3:$AI$3</c:f>
              <c:numCache>
                <c:formatCode>_(* #,##0_);_(* \(#,##0\);_(* "-"??_);_(@_)</c:formatCode>
                <c:ptCount val="34"/>
                <c:pt idx="0">
                  <c:v>176023.16</c:v>
                </c:pt>
                <c:pt idx="1">
                  <c:v>159307.14000000001</c:v>
                </c:pt>
                <c:pt idx="2">
                  <c:v>167109.96</c:v>
                </c:pt>
                <c:pt idx="3">
                  <c:v>163665.60000000001</c:v>
                </c:pt>
                <c:pt idx="4">
                  <c:v>175436.96</c:v>
                </c:pt>
                <c:pt idx="5">
                  <c:v>173561.03</c:v>
                </c:pt>
                <c:pt idx="6">
                  <c:v>172997.72</c:v>
                </c:pt>
                <c:pt idx="7">
                  <c:v>164495.07999999999</c:v>
                </c:pt>
                <c:pt idx="8">
                  <c:v>171364.54</c:v>
                </c:pt>
                <c:pt idx="9">
                  <c:v>173923.54</c:v>
                </c:pt>
                <c:pt idx="10">
                  <c:v>169128.93</c:v>
                </c:pt>
                <c:pt idx="11">
                  <c:v>180635.7</c:v>
                </c:pt>
                <c:pt idx="12">
                  <c:v>173213.71</c:v>
                </c:pt>
                <c:pt idx="13">
                  <c:v>157831.95000000001</c:v>
                </c:pt>
                <c:pt idx="14">
                  <c:v>177591.67999999999</c:v>
                </c:pt>
                <c:pt idx="15">
                  <c:v>168376.17</c:v>
                </c:pt>
                <c:pt idx="16">
                  <c:v>176825.11</c:v>
                </c:pt>
                <c:pt idx="17">
                  <c:v>162789.26</c:v>
                </c:pt>
                <c:pt idx="18">
                  <c:v>185221.93</c:v>
                </c:pt>
                <c:pt idx="19">
                  <c:v>176918.03</c:v>
                </c:pt>
                <c:pt idx="20">
                  <c:v>164374.41</c:v>
                </c:pt>
                <c:pt idx="21">
                  <c:v>166182.10999999999</c:v>
                </c:pt>
                <c:pt idx="22">
                  <c:v>170742.27</c:v>
                </c:pt>
                <c:pt idx="23">
                  <c:v>173742.5</c:v>
                </c:pt>
                <c:pt idx="24">
                  <c:v>169963.21</c:v>
                </c:pt>
                <c:pt idx="25">
                  <c:v>158049.96</c:v>
                </c:pt>
                <c:pt idx="26">
                  <c:v>170991.87</c:v>
                </c:pt>
                <c:pt idx="27">
                  <c:v>173236.93</c:v>
                </c:pt>
                <c:pt idx="28">
                  <c:v>180078.34</c:v>
                </c:pt>
                <c:pt idx="29">
                  <c:v>172358.76</c:v>
                </c:pt>
                <c:pt idx="30">
                  <c:v>179195.04</c:v>
                </c:pt>
                <c:pt idx="31">
                  <c:v>177399.65</c:v>
                </c:pt>
                <c:pt idx="32">
                  <c:v>162487.94</c:v>
                </c:pt>
                <c:pt idx="33">
                  <c:v>170969.94</c:v>
                </c:pt>
              </c:numCache>
            </c:numRef>
          </c:val>
          <c:smooth val="0"/>
          <c:extLst>
            <c:ext xmlns:c16="http://schemas.microsoft.com/office/drawing/2014/chart" uri="{C3380CC4-5D6E-409C-BE32-E72D297353CC}">
              <c16:uniqueId val="{00000002-0928-4545-B1B3-4A57FFB1765E}"/>
            </c:ext>
          </c:extLst>
        </c:ser>
        <c:ser>
          <c:idx val="2"/>
          <c:order val="2"/>
          <c:tx>
            <c:strRef>
              <c:f>Sheet1!$A$4</c:f>
              <c:strCache>
                <c:ptCount val="1"/>
                <c:pt idx="0">
                  <c:v>Swipe Transaction</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cat>
            <c:strRef>
              <c:f>Sheet1!$B$1:$AI$1</c:f>
              <c:strCache>
                <c:ptCount val="34"/>
                <c:pt idx="0">
                  <c:v>Jan 2017</c:v>
                </c:pt>
                <c:pt idx="1">
                  <c:v>Feb 2017</c:v>
                </c:pt>
                <c:pt idx="2">
                  <c:v>Mar 2017</c:v>
                </c:pt>
                <c:pt idx="3">
                  <c:v>Apr 2017</c:v>
                </c:pt>
                <c:pt idx="4">
                  <c:v>May 2017</c:v>
                </c:pt>
                <c:pt idx="5">
                  <c:v>Jun 2017</c:v>
                </c:pt>
                <c:pt idx="6">
                  <c:v>Jul 2017</c:v>
                </c:pt>
                <c:pt idx="7">
                  <c:v>Aug 2017</c:v>
                </c:pt>
                <c:pt idx="8">
                  <c:v>Sep 2017</c:v>
                </c:pt>
                <c:pt idx="9">
                  <c:v>Oct 2017</c:v>
                </c:pt>
                <c:pt idx="10">
                  <c:v>Nov 2017</c:v>
                </c:pt>
                <c:pt idx="11">
                  <c:v>Dec 2017</c:v>
                </c:pt>
                <c:pt idx="12">
                  <c:v>Jan 2018</c:v>
                </c:pt>
                <c:pt idx="13">
                  <c:v>Feb 2018</c:v>
                </c:pt>
                <c:pt idx="14">
                  <c:v>Mar 2018</c:v>
                </c:pt>
                <c:pt idx="15">
                  <c:v>Apr 2018</c:v>
                </c:pt>
                <c:pt idx="16">
                  <c:v>May 2018</c:v>
                </c:pt>
                <c:pt idx="17">
                  <c:v>Jun 2018</c:v>
                </c:pt>
                <c:pt idx="18">
                  <c:v>Jul 2018</c:v>
                </c:pt>
                <c:pt idx="19">
                  <c:v>Aug 2018</c:v>
                </c:pt>
                <c:pt idx="20">
                  <c:v>Sep 2018</c:v>
                </c:pt>
                <c:pt idx="21">
                  <c:v>Oct 2018</c:v>
                </c:pt>
                <c:pt idx="22">
                  <c:v>Nov 2018</c:v>
                </c:pt>
                <c:pt idx="23">
                  <c:v>Dec 2018</c:v>
                </c:pt>
                <c:pt idx="24">
                  <c:v>Jan 2019</c:v>
                </c:pt>
                <c:pt idx="25">
                  <c:v>Feb 2019</c:v>
                </c:pt>
                <c:pt idx="26">
                  <c:v>Mar 2019</c:v>
                </c:pt>
                <c:pt idx="27">
                  <c:v>Apr 2019</c:v>
                </c:pt>
                <c:pt idx="28">
                  <c:v>May 2019</c:v>
                </c:pt>
                <c:pt idx="29">
                  <c:v>Jun 2019</c:v>
                </c:pt>
                <c:pt idx="30">
                  <c:v>Jul 2019</c:v>
                </c:pt>
                <c:pt idx="31">
                  <c:v>Aug 2019</c:v>
                </c:pt>
                <c:pt idx="32">
                  <c:v>Sep 2019</c:v>
                </c:pt>
                <c:pt idx="33">
                  <c:v>Oct 2019</c:v>
                </c:pt>
              </c:strCache>
            </c:strRef>
          </c:cat>
          <c:val>
            <c:numRef>
              <c:f>Sheet1!$B$4:$AI$4</c:f>
              <c:numCache>
                <c:formatCode>_(* #,##0_);_(* \(#,##0\);_(* "-"??_);_(@_)</c:formatCode>
                <c:ptCount val="34"/>
                <c:pt idx="0">
                  <c:v>177095.38</c:v>
                </c:pt>
                <c:pt idx="1">
                  <c:v>163664.19</c:v>
                </c:pt>
                <c:pt idx="2">
                  <c:v>172760.07</c:v>
                </c:pt>
                <c:pt idx="3">
                  <c:v>173335.67</c:v>
                </c:pt>
                <c:pt idx="4">
                  <c:v>181636.1</c:v>
                </c:pt>
                <c:pt idx="5">
                  <c:v>166743.79999999999</c:v>
                </c:pt>
                <c:pt idx="6">
                  <c:v>189899.84</c:v>
                </c:pt>
                <c:pt idx="7">
                  <c:v>165332.4</c:v>
                </c:pt>
                <c:pt idx="8">
                  <c:v>181050.12</c:v>
                </c:pt>
                <c:pt idx="9">
                  <c:v>170815.73</c:v>
                </c:pt>
                <c:pt idx="10">
                  <c:v>162651.81</c:v>
                </c:pt>
                <c:pt idx="11">
                  <c:v>171835.38</c:v>
                </c:pt>
                <c:pt idx="12">
                  <c:v>172198.05</c:v>
                </c:pt>
                <c:pt idx="13">
                  <c:v>162981.38</c:v>
                </c:pt>
                <c:pt idx="14">
                  <c:v>173699.4</c:v>
                </c:pt>
                <c:pt idx="15">
                  <c:v>182199.19</c:v>
                </c:pt>
                <c:pt idx="16">
                  <c:v>177536.22</c:v>
                </c:pt>
                <c:pt idx="17">
                  <c:v>162219.44</c:v>
                </c:pt>
                <c:pt idx="18">
                  <c:v>172929.44</c:v>
                </c:pt>
                <c:pt idx="19">
                  <c:v>175716.94</c:v>
                </c:pt>
                <c:pt idx="20">
                  <c:v>177357.24</c:v>
                </c:pt>
                <c:pt idx="21">
                  <c:v>176962.24</c:v>
                </c:pt>
                <c:pt idx="22">
                  <c:v>165794.60999999999</c:v>
                </c:pt>
                <c:pt idx="23">
                  <c:v>179736.76</c:v>
                </c:pt>
                <c:pt idx="24">
                  <c:v>178441.45</c:v>
                </c:pt>
                <c:pt idx="25">
                  <c:v>165862.34</c:v>
                </c:pt>
                <c:pt idx="26">
                  <c:v>178320.59</c:v>
                </c:pt>
                <c:pt idx="27">
                  <c:v>166647.9</c:v>
                </c:pt>
                <c:pt idx="28">
                  <c:v>182259.20000000001</c:v>
                </c:pt>
                <c:pt idx="29">
                  <c:v>176550.77</c:v>
                </c:pt>
                <c:pt idx="30">
                  <c:v>174627.33</c:v>
                </c:pt>
                <c:pt idx="31">
                  <c:v>180018</c:v>
                </c:pt>
                <c:pt idx="32">
                  <c:v>172656.04</c:v>
                </c:pt>
                <c:pt idx="33">
                  <c:v>170882.2</c:v>
                </c:pt>
              </c:numCache>
            </c:numRef>
          </c:val>
          <c:smooth val="0"/>
          <c:extLst>
            <c:ext xmlns:c16="http://schemas.microsoft.com/office/drawing/2014/chart" uri="{C3380CC4-5D6E-409C-BE32-E72D297353CC}">
              <c16:uniqueId val="{00000003-0928-4545-B1B3-4A57FFB1765E}"/>
            </c:ext>
          </c:extLst>
        </c:ser>
        <c:dLbls>
          <c:showLegendKey val="0"/>
          <c:showVal val="0"/>
          <c:showCatName val="0"/>
          <c:showSerName val="0"/>
          <c:showPercent val="0"/>
          <c:showBubbleSize val="0"/>
        </c:dLbls>
        <c:marker val="1"/>
        <c:smooth val="0"/>
        <c:axId val="768701983"/>
        <c:axId val="768694303"/>
      </c:lineChart>
      <c:catAx>
        <c:axId val="768701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694303"/>
        <c:crosses val="autoZero"/>
        <c:auto val="1"/>
        <c:lblAlgn val="ctr"/>
        <c:lblOffset val="100"/>
        <c:noMultiLvlLbl val="0"/>
      </c:catAx>
      <c:valAx>
        <c:axId val="768694303"/>
        <c:scaling>
          <c:orientation val="minMax"/>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687019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solidFill>
                <a:latin typeface="+mn-lt"/>
                <a:ea typeface="+mn-ea"/>
                <a:cs typeface="+mn-cs"/>
              </a:defRPr>
            </a:pPr>
            <a:r>
              <a:rPr lang="id-ID"/>
              <a:t>Ages vs Income and Debt</a:t>
            </a:r>
            <a:endParaRPr lang="en-US"/>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Income</c:v>
                </c:pt>
              </c:strCache>
            </c:strRef>
          </c:tx>
          <c:spPr>
            <a:solidFill>
              <a:srgbClr val="00B0F0"/>
            </a:solidFill>
            <a:ln>
              <a:solidFill>
                <a:srgbClr val="00B0F0"/>
              </a:solidFill>
            </a:ln>
            <a:effectLst/>
          </c:spPr>
          <c:invertIfNegative val="0"/>
          <c:cat>
            <c:strRef>
              <c:f>Sheet1!$A$2:$A$7</c:f>
              <c:strCache>
                <c:ptCount val="6"/>
                <c:pt idx="0">
                  <c:v>&lt;=30</c:v>
                </c:pt>
                <c:pt idx="1">
                  <c:v>31-41</c:v>
                </c:pt>
                <c:pt idx="2">
                  <c:v>42-51</c:v>
                </c:pt>
                <c:pt idx="3">
                  <c:v>52-61</c:v>
                </c:pt>
                <c:pt idx="4">
                  <c:v>62-67</c:v>
                </c:pt>
                <c:pt idx="5">
                  <c:v>&gt;67</c:v>
                </c:pt>
              </c:strCache>
            </c:strRef>
          </c:cat>
          <c:val>
            <c:numRef>
              <c:f>Sheet1!$B$2:$B$7</c:f>
              <c:numCache>
                <c:formatCode>_(* #,##0_);_(* \(#,##0\);_(* "-"??_);_(@_)</c:formatCode>
                <c:ptCount val="6"/>
                <c:pt idx="0">
                  <c:v>47970.948100000001</c:v>
                </c:pt>
                <c:pt idx="1">
                  <c:v>46352.921900000001</c:v>
                </c:pt>
                <c:pt idx="2">
                  <c:v>45971.928899999999</c:v>
                </c:pt>
                <c:pt idx="3">
                  <c:v>48054.851900000001</c:v>
                </c:pt>
                <c:pt idx="4">
                  <c:v>44508.862999999998</c:v>
                </c:pt>
                <c:pt idx="5">
                  <c:v>37194.918700000002</c:v>
                </c:pt>
              </c:numCache>
            </c:numRef>
          </c:val>
          <c:extLst>
            <c:ext xmlns:c16="http://schemas.microsoft.com/office/drawing/2014/chart" uri="{C3380CC4-5D6E-409C-BE32-E72D297353CC}">
              <c16:uniqueId val="{00000000-0220-4562-A7D9-9BAEE1E1F478}"/>
            </c:ext>
          </c:extLst>
        </c:ser>
        <c:dLbls>
          <c:showLegendKey val="0"/>
          <c:showVal val="0"/>
          <c:showCatName val="0"/>
          <c:showSerName val="0"/>
          <c:showPercent val="0"/>
          <c:showBubbleSize val="0"/>
        </c:dLbls>
        <c:gapWidth val="45"/>
        <c:axId val="916969455"/>
        <c:axId val="916968975"/>
      </c:barChart>
      <c:lineChart>
        <c:grouping val="standard"/>
        <c:varyColors val="0"/>
        <c:ser>
          <c:idx val="1"/>
          <c:order val="1"/>
          <c:tx>
            <c:strRef>
              <c:f>Sheet1!$C$1</c:f>
              <c:strCache>
                <c:ptCount val="1"/>
                <c:pt idx="0">
                  <c:v>Average Debt</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Sheet1!$A$2:$A$7</c:f>
              <c:strCache>
                <c:ptCount val="6"/>
                <c:pt idx="0">
                  <c:v>&lt;=30</c:v>
                </c:pt>
                <c:pt idx="1">
                  <c:v>31-41</c:v>
                </c:pt>
                <c:pt idx="2">
                  <c:v>42-51</c:v>
                </c:pt>
                <c:pt idx="3">
                  <c:v>52-61</c:v>
                </c:pt>
                <c:pt idx="4">
                  <c:v>62-67</c:v>
                </c:pt>
                <c:pt idx="5">
                  <c:v>&gt;67</c:v>
                </c:pt>
              </c:strCache>
            </c:strRef>
          </c:cat>
          <c:val>
            <c:numRef>
              <c:f>Sheet1!$C$2:$C$7</c:f>
              <c:numCache>
                <c:formatCode>_(* #,##0_);_(* \(#,##0\);_(* "-"??_);_(@_)</c:formatCode>
                <c:ptCount val="6"/>
                <c:pt idx="0">
                  <c:v>75856.338499999998</c:v>
                </c:pt>
                <c:pt idx="1">
                  <c:v>72303.765599999999</c:v>
                </c:pt>
                <c:pt idx="2">
                  <c:v>66301.715800000005</c:v>
                </c:pt>
                <c:pt idx="3">
                  <c:v>74592.7932</c:v>
                </c:pt>
                <c:pt idx="4">
                  <c:v>53028.034200000002</c:v>
                </c:pt>
                <c:pt idx="5">
                  <c:v>12620.4715</c:v>
                </c:pt>
              </c:numCache>
            </c:numRef>
          </c:val>
          <c:smooth val="0"/>
          <c:extLst>
            <c:ext xmlns:c16="http://schemas.microsoft.com/office/drawing/2014/chart" uri="{C3380CC4-5D6E-409C-BE32-E72D297353CC}">
              <c16:uniqueId val="{00000001-0220-4562-A7D9-9BAEE1E1F478}"/>
            </c:ext>
          </c:extLst>
        </c:ser>
        <c:dLbls>
          <c:showLegendKey val="0"/>
          <c:showVal val="0"/>
          <c:showCatName val="0"/>
          <c:showSerName val="0"/>
          <c:showPercent val="0"/>
          <c:showBubbleSize val="0"/>
        </c:dLbls>
        <c:marker val="1"/>
        <c:smooth val="0"/>
        <c:axId val="1654326352"/>
        <c:axId val="1654328272"/>
      </c:lineChart>
      <c:catAx>
        <c:axId val="916969455"/>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id-ID"/>
                  <a:t>Age Group</a:t>
                </a:r>
                <a:endParaRPr lang="en-US"/>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16968975"/>
        <c:crosses val="autoZero"/>
        <c:auto val="1"/>
        <c:lblAlgn val="ctr"/>
        <c:lblOffset val="100"/>
        <c:noMultiLvlLbl val="0"/>
      </c:catAx>
      <c:valAx>
        <c:axId val="916968975"/>
        <c:scaling>
          <c:orientation val="minMax"/>
          <c:max val="5000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id-ID"/>
                  <a:t>Average Income</a:t>
                </a:r>
                <a:endParaRPr lang="en-US"/>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916969455"/>
        <c:crosses val="autoZero"/>
        <c:crossBetween val="between"/>
      </c:valAx>
      <c:valAx>
        <c:axId val="1654328272"/>
        <c:scaling>
          <c:orientation val="minMax"/>
        </c:scaling>
        <c:delete val="0"/>
        <c:axPos val="r"/>
        <c:title>
          <c:tx>
            <c:rich>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r>
                  <a:rPr lang="id-ID"/>
                  <a:t>Average Debt</a:t>
                </a:r>
                <a:endParaRPr lang="en-US"/>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title>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1654326352"/>
        <c:crosses val="max"/>
        <c:crossBetween val="between"/>
      </c:valAx>
      <c:catAx>
        <c:axId val="1654326352"/>
        <c:scaling>
          <c:orientation val="minMax"/>
        </c:scaling>
        <c:delete val="1"/>
        <c:axPos val="b"/>
        <c:numFmt formatCode="General" sourceLinked="1"/>
        <c:majorTickMark val="out"/>
        <c:minorTickMark val="none"/>
        <c:tickLblPos val="nextTo"/>
        <c:crossAx val="16543282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solidFill>
            <a:schemeClr val="tx1"/>
          </a:solidFill>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32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Sheet1!$B$1</c:f>
              <c:strCache>
                <c:ptCount val="1"/>
                <c:pt idx="0">
                  <c:v>Debt to Income Ratio</c:v>
                </c:pt>
              </c:strCache>
            </c:strRef>
          </c:tx>
          <c:spPr>
            <a:solidFill>
              <a:schemeClr val="bg1">
                <a:lumMod val="65000"/>
              </a:schemeClr>
            </a:solidFill>
            <a:ln>
              <a:solidFill>
                <a:schemeClr val="bg1">
                  <a:lumMod val="65000"/>
                </a:schemeClr>
              </a:solidFill>
            </a:ln>
            <a:effectLst/>
          </c:spPr>
          <c:invertIfNegative val="0"/>
          <c:cat>
            <c:strRef>
              <c:f>Sheet1!$A$2:$A$7</c:f>
              <c:strCache>
                <c:ptCount val="6"/>
                <c:pt idx="0">
                  <c:v>&lt;=30</c:v>
                </c:pt>
                <c:pt idx="1">
                  <c:v>31-41</c:v>
                </c:pt>
                <c:pt idx="2">
                  <c:v>42-51</c:v>
                </c:pt>
                <c:pt idx="3">
                  <c:v>52-61</c:v>
                </c:pt>
                <c:pt idx="4">
                  <c:v>62-67</c:v>
                </c:pt>
                <c:pt idx="5">
                  <c:v>&gt;67</c:v>
                </c:pt>
              </c:strCache>
            </c:strRef>
          </c:cat>
          <c:val>
            <c:numRef>
              <c:f>Sheet1!$B$2:$B$7</c:f>
              <c:numCache>
                <c:formatCode>0.0</c:formatCode>
                <c:ptCount val="6"/>
                <c:pt idx="0">
                  <c:v>158.12974624114213</c:v>
                </c:pt>
                <c:pt idx="1">
                  <c:v>155.9853459852765</c:v>
                </c:pt>
                <c:pt idx="2">
                  <c:v>144.22217511086424</c:v>
                </c:pt>
                <c:pt idx="3">
                  <c:v>155.22427028851169</c:v>
                </c:pt>
                <c:pt idx="4">
                  <c:v>119.14039277974817</c:v>
                </c:pt>
                <c:pt idx="5">
                  <c:v>33.930633379768615</c:v>
                </c:pt>
              </c:numCache>
            </c:numRef>
          </c:val>
          <c:extLst>
            <c:ext xmlns:c16="http://schemas.microsoft.com/office/drawing/2014/chart" uri="{C3380CC4-5D6E-409C-BE32-E72D297353CC}">
              <c16:uniqueId val="{00000000-22AF-4803-9EF0-D3A98605ADA8}"/>
            </c:ext>
          </c:extLst>
        </c:ser>
        <c:dLbls>
          <c:showLegendKey val="0"/>
          <c:showVal val="0"/>
          <c:showCatName val="0"/>
          <c:showSerName val="0"/>
          <c:showPercent val="0"/>
          <c:showBubbleSize val="0"/>
        </c:dLbls>
        <c:gapWidth val="45"/>
        <c:overlap val="100"/>
        <c:axId val="1245096176"/>
        <c:axId val="1245096656"/>
      </c:barChart>
      <c:catAx>
        <c:axId val="1245096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45096656"/>
        <c:crosses val="autoZero"/>
        <c:auto val="1"/>
        <c:lblAlgn val="ctr"/>
        <c:lblOffset val="100"/>
        <c:noMultiLvlLbl val="0"/>
      </c:catAx>
      <c:valAx>
        <c:axId val="1245096656"/>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45096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85000"/>
        </a:schemeClr>
      </a:solidFill>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Average</a:t>
            </a:r>
            <a:r>
              <a:rPr lang="id-ID" baseline="0" dirty="0"/>
              <a:t> Amount per Transaction</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Sheet1!$B$1</c:f>
              <c:strCache>
                <c:ptCount val="1"/>
                <c:pt idx="0">
                  <c:v>Avg Amount/Transaction</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Sheet1!$A$2:$A$11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Sheet1!$B$2:$B$11</c:f>
              <c:numCache>
                <c:formatCode>_(* #,##0.00_);_(* \(#,##0.00\);_(* "-"??_);_(@_)</c:formatCode>
                <c:ptCount val="10"/>
                <c:pt idx="0">
                  <c:v>43.704915962865059</c:v>
                </c:pt>
                <c:pt idx="1">
                  <c:v>43.213667004966027</c:v>
                </c:pt>
                <c:pt idx="2">
                  <c:v>43.000389552021986</c:v>
                </c:pt>
                <c:pt idx="3">
                  <c:v>43.08441376751172</c:v>
                </c:pt>
                <c:pt idx="4">
                  <c:v>42.926570653156965</c:v>
                </c:pt>
                <c:pt idx="5">
                  <c:v>42.875519107534586</c:v>
                </c:pt>
                <c:pt idx="6">
                  <c:v>42.987786874235425</c:v>
                </c:pt>
                <c:pt idx="7">
                  <c:v>42.612834794055352</c:v>
                </c:pt>
                <c:pt idx="8">
                  <c:v>42.749971278871683</c:v>
                </c:pt>
                <c:pt idx="9">
                  <c:v>42.652159899514295</c:v>
                </c:pt>
              </c:numCache>
            </c:numRef>
          </c:val>
          <c:smooth val="0"/>
          <c:extLst>
            <c:ext xmlns:c16="http://schemas.microsoft.com/office/drawing/2014/chart" uri="{C3380CC4-5D6E-409C-BE32-E72D297353CC}">
              <c16:uniqueId val="{00000000-0CDC-4049-A9F6-7FD660CBA543}"/>
            </c:ext>
          </c:extLst>
        </c:ser>
        <c:dLbls>
          <c:showLegendKey val="0"/>
          <c:showVal val="0"/>
          <c:showCatName val="0"/>
          <c:showSerName val="0"/>
          <c:showPercent val="0"/>
          <c:showBubbleSize val="0"/>
        </c:dLbls>
        <c:marker val="1"/>
        <c:smooth val="0"/>
        <c:axId val="777931551"/>
        <c:axId val="777919551"/>
      </c:lineChart>
      <c:catAx>
        <c:axId val="7779315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19551"/>
        <c:crosses val="autoZero"/>
        <c:auto val="1"/>
        <c:lblAlgn val="ctr"/>
        <c:lblOffset val="100"/>
        <c:noMultiLvlLbl val="0"/>
      </c:catAx>
      <c:valAx>
        <c:axId val="777919551"/>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79315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Trasactions (% contribution) by Gender</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percentStacked"/>
        <c:varyColors val="0"/>
        <c:ser>
          <c:idx val="0"/>
          <c:order val="0"/>
          <c:tx>
            <c:strRef>
              <c:f>Sheet1!$A$2</c:f>
              <c:strCache>
                <c:ptCount val="1"/>
                <c:pt idx="0">
                  <c:v>Female</c:v>
                </c:pt>
              </c:strCache>
            </c:strRef>
          </c:tx>
          <c:spPr>
            <a:solidFill>
              <a:srgbClr val="00B0F0"/>
            </a:solidFill>
            <a:ln>
              <a:solidFill>
                <a:srgbClr val="00B0F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5"/>
                <c:pt idx="0">
                  <c:v>2015</c:v>
                </c:pt>
                <c:pt idx="1">
                  <c:v>2016</c:v>
                </c:pt>
                <c:pt idx="2">
                  <c:v>2017</c:v>
                </c:pt>
                <c:pt idx="3">
                  <c:v>2018</c:v>
                </c:pt>
                <c:pt idx="4">
                  <c:v>2019</c:v>
                </c:pt>
              </c:strCache>
              <c:extLst/>
            </c:strRef>
          </c:cat>
          <c:val>
            <c:numRef>
              <c:f>Sheet1!$B$2:$K$2</c:f>
              <c:numCache>
                <c:formatCode>0.0</c:formatCode>
                <c:ptCount val="5"/>
                <c:pt idx="0">
                  <c:v>51.261072067950707</c:v>
                </c:pt>
                <c:pt idx="1">
                  <c:v>51.422617495512235</c:v>
                </c:pt>
                <c:pt idx="2">
                  <c:v>51.382040265617</c:v>
                </c:pt>
                <c:pt idx="3">
                  <c:v>51.3105179840435</c:v>
                </c:pt>
                <c:pt idx="4">
                  <c:v>51.368488386728572</c:v>
                </c:pt>
              </c:numCache>
              <c:extLst/>
            </c:numRef>
          </c:val>
          <c:extLst>
            <c:ext xmlns:c16="http://schemas.microsoft.com/office/drawing/2014/chart" uri="{C3380CC4-5D6E-409C-BE32-E72D297353CC}">
              <c16:uniqueId val="{00000000-47CF-4B55-9AF5-A7686A7B66EF}"/>
            </c:ext>
          </c:extLst>
        </c:ser>
        <c:ser>
          <c:idx val="1"/>
          <c:order val="1"/>
          <c:tx>
            <c:strRef>
              <c:f>Sheet1!$A$3</c:f>
              <c:strCache>
                <c:ptCount val="1"/>
                <c:pt idx="0">
                  <c:v>Male</c:v>
                </c:pt>
              </c:strCache>
            </c:strRef>
          </c:tx>
          <c:spPr>
            <a:solidFill>
              <a:srgbClr val="FFC000"/>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5"/>
                <c:pt idx="0">
                  <c:v>2015</c:v>
                </c:pt>
                <c:pt idx="1">
                  <c:v>2016</c:v>
                </c:pt>
                <c:pt idx="2">
                  <c:v>2017</c:v>
                </c:pt>
                <c:pt idx="3">
                  <c:v>2018</c:v>
                </c:pt>
                <c:pt idx="4">
                  <c:v>2019</c:v>
                </c:pt>
              </c:strCache>
              <c:extLst/>
            </c:strRef>
          </c:cat>
          <c:val>
            <c:numRef>
              <c:f>Sheet1!$B$3:$K$3</c:f>
              <c:numCache>
                <c:formatCode>0.0</c:formatCode>
                <c:ptCount val="5"/>
                <c:pt idx="0">
                  <c:v>48.738927932049293</c:v>
                </c:pt>
                <c:pt idx="1">
                  <c:v>48.577382504487773</c:v>
                </c:pt>
                <c:pt idx="2">
                  <c:v>48.617959734382993</c:v>
                </c:pt>
                <c:pt idx="3">
                  <c:v>48.6894820159565</c:v>
                </c:pt>
                <c:pt idx="4">
                  <c:v>48.631511613271421</c:v>
                </c:pt>
              </c:numCache>
              <c:extLst/>
            </c:numRef>
          </c:val>
          <c:extLst>
            <c:ext xmlns:c16="http://schemas.microsoft.com/office/drawing/2014/chart" uri="{C3380CC4-5D6E-409C-BE32-E72D297353CC}">
              <c16:uniqueId val="{00000001-47CF-4B55-9AF5-A7686A7B66EF}"/>
            </c:ext>
          </c:extLst>
        </c:ser>
        <c:dLbls>
          <c:showLegendKey val="0"/>
          <c:showVal val="0"/>
          <c:showCatName val="0"/>
          <c:showSerName val="0"/>
          <c:showPercent val="0"/>
          <c:showBubbleSize val="0"/>
        </c:dLbls>
        <c:gapWidth val="45"/>
        <c:overlap val="100"/>
        <c:axId val="756922575"/>
        <c:axId val="756924975"/>
      </c:bar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scaling>
        <c:delete val="1"/>
        <c:axPos val="l"/>
        <c:numFmt formatCode="0%" sourceLinked="1"/>
        <c:majorTickMark val="none"/>
        <c:minorTickMark val="none"/>
        <c:tickLblPos val="nextTo"/>
        <c:crossAx val="75692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Trasaction</a:t>
            </a:r>
            <a:r>
              <a:rPr lang="id-ID" baseline="0" dirty="0"/>
              <a:t> Amounts (% contributions) </a:t>
            </a:r>
            <a:r>
              <a:rPr lang="id-ID" dirty="0"/>
              <a:t>by Gender</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percentStacked"/>
        <c:varyColors val="0"/>
        <c:ser>
          <c:idx val="0"/>
          <c:order val="0"/>
          <c:tx>
            <c:strRef>
              <c:f>Sheet1!$A$2</c:f>
              <c:strCache>
                <c:ptCount val="1"/>
                <c:pt idx="0">
                  <c:v>Female</c:v>
                </c:pt>
              </c:strCache>
            </c:strRef>
          </c:tx>
          <c:spPr>
            <a:solidFill>
              <a:srgbClr val="00B0F0"/>
            </a:solidFill>
            <a:ln>
              <a:solidFill>
                <a:srgbClr val="00B0F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5"/>
                <c:pt idx="0">
                  <c:v>2015</c:v>
                </c:pt>
                <c:pt idx="1">
                  <c:v>2016</c:v>
                </c:pt>
                <c:pt idx="2">
                  <c:v>2017</c:v>
                </c:pt>
                <c:pt idx="3">
                  <c:v>2018</c:v>
                </c:pt>
                <c:pt idx="4">
                  <c:v>2019</c:v>
                </c:pt>
              </c:strCache>
              <c:extLst/>
            </c:strRef>
          </c:cat>
          <c:val>
            <c:numRef>
              <c:f>Sheet1!$B$2:$K$2</c:f>
              <c:numCache>
                <c:formatCode>0.0</c:formatCode>
                <c:ptCount val="5"/>
                <c:pt idx="0">
                  <c:v>51.426371658803951</c:v>
                </c:pt>
                <c:pt idx="1">
                  <c:v>51.479819133634564</c:v>
                </c:pt>
                <c:pt idx="2">
                  <c:v>51.359769285471387</c:v>
                </c:pt>
                <c:pt idx="3">
                  <c:v>51.440192347514468</c:v>
                </c:pt>
                <c:pt idx="4">
                  <c:v>51.363778010498997</c:v>
                </c:pt>
              </c:numCache>
              <c:extLst/>
            </c:numRef>
          </c:val>
          <c:extLst>
            <c:ext xmlns:c16="http://schemas.microsoft.com/office/drawing/2014/chart" uri="{C3380CC4-5D6E-409C-BE32-E72D297353CC}">
              <c16:uniqueId val="{00000000-4F14-48E7-868E-0B3A232CF214}"/>
            </c:ext>
          </c:extLst>
        </c:ser>
        <c:ser>
          <c:idx val="1"/>
          <c:order val="1"/>
          <c:tx>
            <c:strRef>
              <c:f>Sheet1!$A$3</c:f>
              <c:strCache>
                <c:ptCount val="1"/>
                <c:pt idx="0">
                  <c:v>Male</c:v>
                </c:pt>
              </c:strCache>
            </c:strRef>
          </c:tx>
          <c:spPr>
            <a:solidFill>
              <a:srgbClr val="FFC000"/>
            </a:solidFill>
            <a:ln>
              <a:solidFill>
                <a:srgbClr val="FFC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5"/>
                <c:pt idx="0">
                  <c:v>2015</c:v>
                </c:pt>
                <c:pt idx="1">
                  <c:v>2016</c:v>
                </c:pt>
                <c:pt idx="2">
                  <c:v>2017</c:v>
                </c:pt>
                <c:pt idx="3">
                  <c:v>2018</c:v>
                </c:pt>
                <c:pt idx="4">
                  <c:v>2019</c:v>
                </c:pt>
              </c:strCache>
              <c:extLst/>
            </c:strRef>
          </c:cat>
          <c:val>
            <c:numRef>
              <c:f>Sheet1!$B$3:$K$3</c:f>
              <c:numCache>
                <c:formatCode>0.0</c:formatCode>
                <c:ptCount val="5"/>
                <c:pt idx="0">
                  <c:v>48.573628341196049</c:v>
                </c:pt>
                <c:pt idx="1">
                  <c:v>48.520180866365429</c:v>
                </c:pt>
                <c:pt idx="2">
                  <c:v>48.640230714528606</c:v>
                </c:pt>
                <c:pt idx="3">
                  <c:v>48.559807652485532</c:v>
                </c:pt>
                <c:pt idx="4">
                  <c:v>48.636221989500996</c:v>
                </c:pt>
              </c:numCache>
              <c:extLst/>
            </c:numRef>
          </c:val>
          <c:extLst>
            <c:ext xmlns:c16="http://schemas.microsoft.com/office/drawing/2014/chart" uri="{C3380CC4-5D6E-409C-BE32-E72D297353CC}">
              <c16:uniqueId val="{00000001-4F14-48E7-868E-0B3A232CF214}"/>
            </c:ext>
          </c:extLst>
        </c:ser>
        <c:dLbls>
          <c:showLegendKey val="0"/>
          <c:showVal val="0"/>
          <c:showCatName val="0"/>
          <c:showSerName val="0"/>
          <c:showPercent val="0"/>
          <c:showBubbleSize val="0"/>
        </c:dLbls>
        <c:gapWidth val="45"/>
        <c:overlap val="100"/>
        <c:axId val="756922575"/>
        <c:axId val="756924975"/>
      </c:bar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scaling>
        <c:delete val="1"/>
        <c:axPos val="l"/>
        <c:numFmt formatCode="0%" sourceLinked="1"/>
        <c:majorTickMark val="none"/>
        <c:minorTickMark val="none"/>
        <c:tickLblPos val="nextTo"/>
        <c:crossAx val="75692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Trasactions by Gender (000)</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2"/>
          <c:order val="2"/>
          <c:tx>
            <c:strRef>
              <c:f>Sheet1!$A$4</c:f>
              <c:strCache>
                <c:ptCount val="1"/>
                <c:pt idx="0">
                  <c:v>Total</c:v>
                </c:pt>
              </c:strCache>
            </c:strRef>
          </c:tx>
          <c:spPr>
            <a:solidFill>
              <a:schemeClr val="bg1">
                <a:lumMod val="85000"/>
              </a:schemeClr>
            </a:solidFill>
            <a:ln>
              <a:solidFill>
                <a:schemeClr val="bg1">
                  <a:lumMod val="85000"/>
                </a:schemeClr>
              </a:solidFill>
            </a:ln>
            <a:effectLst/>
          </c:spPr>
          <c:invertIfNegative val="0"/>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Sheet1!$B$4:$K$4</c:f>
              <c:numCache>
                <c:formatCode>_(* #,##0_);_(* \(#,##0\);_(* "-"??_);_(@_)</c:formatCode>
                <c:ptCount val="10"/>
                <c:pt idx="0">
                  <c:v>1240880</c:v>
                </c:pt>
                <c:pt idx="1">
                  <c:v>1290770</c:v>
                </c:pt>
                <c:pt idx="2">
                  <c:v>1321672</c:v>
                </c:pt>
                <c:pt idx="3">
                  <c:v>1352808</c:v>
                </c:pt>
                <c:pt idx="4">
                  <c:v>1365537</c:v>
                </c:pt>
                <c:pt idx="5">
                  <c:v>1388065</c:v>
                </c:pt>
                <c:pt idx="6">
                  <c:v>1392117</c:v>
                </c:pt>
                <c:pt idx="7">
                  <c:v>1399308</c:v>
                </c:pt>
                <c:pt idx="8">
                  <c:v>1394792</c:v>
                </c:pt>
                <c:pt idx="9">
                  <c:v>1159966</c:v>
                </c:pt>
              </c:numCache>
            </c:numRef>
          </c:val>
          <c:extLst>
            <c:ext xmlns:c16="http://schemas.microsoft.com/office/drawing/2014/chart" uri="{C3380CC4-5D6E-409C-BE32-E72D297353CC}">
              <c16:uniqueId val="{00000002-8D16-4236-8E98-6B52F3C47073}"/>
            </c:ext>
          </c:extLst>
        </c:ser>
        <c:dLbls>
          <c:showLegendKey val="0"/>
          <c:showVal val="0"/>
          <c:showCatName val="0"/>
          <c:showSerName val="0"/>
          <c:showPercent val="0"/>
          <c:showBubbleSize val="0"/>
        </c:dLbls>
        <c:gapWidth val="45"/>
        <c:overlap val="100"/>
        <c:axId val="756922575"/>
        <c:axId val="756924975"/>
      </c:barChart>
      <c:lineChart>
        <c:grouping val="standard"/>
        <c:varyColors val="0"/>
        <c:ser>
          <c:idx val="0"/>
          <c:order val="0"/>
          <c:tx>
            <c:strRef>
              <c:f>Sheet1!$A$2</c:f>
              <c:strCache>
                <c:ptCount val="1"/>
                <c:pt idx="0">
                  <c:v>Female</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_(* #,##0_);_(* \(#,##0\);_(* "-"??_);_(@_)</c:formatCode>
                <c:ptCount val="10"/>
                <c:pt idx="0">
                  <c:v>630889</c:v>
                </c:pt>
                <c:pt idx="1">
                  <c:v>657954</c:v>
                </c:pt>
                <c:pt idx="2">
                  <c:v>674028</c:v>
                </c:pt>
                <c:pt idx="3">
                  <c:v>693536</c:v>
                </c:pt>
                <c:pt idx="4">
                  <c:v>701584</c:v>
                </c:pt>
                <c:pt idx="5">
                  <c:v>711537</c:v>
                </c:pt>
                <c:pt idx="6">
                  <c:v>715863</c:v>
                </c:pt>
                <c:pt idx="7">
                  <c:v>718993</c:v>
                </c:pt>
                <c:pt idx="8">
                  <c:v>715675</c:v>
                </c:pt>
                <c:pt idx="9">
                  <c:v>595857</c:v>
                </c:pt>
              </c:numCache>
            </c:numRef>
          </c:val>
          <c:smooth val="0"/>
          <c:extLst>
            <c:ext xmlns:c16="http://schemas.microsoft.com/office/drawing/2014/chart" uri="{C3380CC4-5D6E-409C-BE32-E72D297353CC}">
              <c16:uniqueId val="{00000000-8D16-4236-8E98-6B52F3C47073}"/>
            </c:ext>
          </c:extLst>
        </c:ser>
        <c:ser>
          <c:idx val="1"/>
          <c:order val="1"/>
          <c:tx>
            <c:strRef>
              <c:f>Sheet1!$A$3</c:f>
              <c:strCache>
                <c:ptCount val="1"/>
                <c:pt idx="0">
                  <c:v>Male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609991</c:v>
                </c:pt>
                <c:pt idx="1">
                  <c:v>632816</c:v>
                </c:pt>
                <c:pt idx="2">
                  <c:v>647644</c:v>
                </c:pt>
                <c:pt idx="3">
                  <c:v>659272</c:v>
                </c:pt>
                <c:pt idx="4">
                  <c:v>663953</c:v>
                </c:pt>
                <c:pt idx="5">
                  <c:v>676528</c:v>
                </c:pt>
                <c:pt idx="6">
                  <c:v>676254</c:v>
                </c:pt>
                <c:pt idx="7">
                  <c:v>680315</c:v>
                </c:pt>
                <c:pt idx="8">
                  <c:v>679117</c:v>
                </c:pt>
                <c:pt idx="9">
                  <c:v>564109</c:v>
                </c:pt>
              </c:numCache>
            </c:numRef>
          </c:val>
          <c:smooth val="0"/>
          <c:extLst>
            <c:ext xmlns:c16="http://schemas.microsoft.com/office/drawing/2014/chart" uri="{C3380CC4-5D6E-409C-BE32-E72D297353CC}">
              <c16:uniqueId val="{00000001-8D16-4236-8E98-6B52F3C47073}"/>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Amounts by Gender (Millions USD)</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2"/>
          <c:order val="2"/>
          <c:tx>
            <c:strRef>
              <c:f>Sheet1!$A$4</c:f>
              <c:strCache>
                <c:ptCount val="1"/>
                <c:pt idx="0">
                  <c:v>Total</c:v>
                </c:pt>
              </c:strCache>
            </c:strRef>
          </c:tx>
          <c:spPr>
            <a:solidFill>
              <a:schemeClr val="bg1">
                <a:lumMod val="85000"/>
              </a:schemeClr>
            </a:solidFill>
            <a:ln>
              <a:solidFill>
                <a:schemeClr val="bg1">
                  <a:lumMod val="85000"/>
                </a:schemeClr>
              </a:solidFill>
            </a:ln>
            <a:effectLst/>
          </c:spPr>
          <c:invertIfNegative val="0"/>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Sheet1!$B$4:$K$4</c:f>
              <c:numCache>
                <c:formatCode>_(* #,##0_);_(* \(#,##0\);_(* "-"??_);_(@_)</c:formatCode>
                <c:ptCount val="10"/>
                <c:pt idx="0">
                  <c:v>54232556.119999997</c:v>
                </c:pt>
                <c:pt idx="1">
                  <c:v>55778904.960000001</c:v>
                </c:pt>
                <c:pt idx="2">
                  <c:v>56832410.859999999</c:v>
                </c:pt>
                <c:pt idx="3">
                  <c:v>58284939.619999997</c:v>
                </c:pt>
                <c:pt idx="4">
                  <c:v>58617820.509999998</c:v>
                </c:pt>
                <c:pt idx="5">
                  <c:v>59514007.43</c:v>
                </c:pt>
                <c:pt idx="6">
                  <c:v>59844028.899999999</c:v>
                </c:pt>
                <c:pt idx="7">
                  <c:v>59628480.629999995</c:v>
                </c:pt>
                <c:pt idx="8">
                  <c:v>59627317.939999998</c:v>
                </c:pt>
                <c:pt idx="9">
                  <c:v>49475055.310000002</c:v>
                </c:pt>
              </c:numCache>
            </c:numRef>
          </c:val>
          <c:extLst>
            <c:ext xmlns:c16="http://schemas.microsoft.com/office/drawing/2014/chart" uri="{C3380CC4-5D6E-409C-BE32-E72D297353CC}">
              <c16:uniqueId val="{00000000-8239-4D3F-B0C2-2473C8982A7B}"/>
            </c:ext>
          </c:extLst>
        </c:ser>
        <c:dLbls>
          <c:showLegendKey val="0"/>
          <c:showVal val="0"/>
          <c:showCatName val="0"/>
          <c:showSerName val="0"/>
          <c:showPercent val="0"/>
          <c:showBubbleSize val="0"/>
        </c:dLbls>
        <c:gapWidth val="45"/>
        <c:overlap val="100"/>
        <c:axId val="756922575"/>
        <c:axId val="756924975"/>
      </c:barChart>
      <c:lineChart>
        <c:grouping val="standard"/>
        <c:varyColors val="0"/>
        <c:ser>
          <c:idx val="0"/>
          <c:order val="0"/>
          <c:tx>
            <c:strRef>
              <c:f>Sheet1!$A$2</c:f>
              <c:strCache>
                <c:ptCount val="1"/>
                <c:pt idx="0">
                  <c:v>Female</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_(* #,##0_);_(* \(#,##0\);_(* "-"??_);_(@_)</c:formatCode>
                <c:ptCount val="10"/>
                <c:pt idx="0">
                  <c:v>27546313.489999998</c:v>
                </c:pt>
                <c:pt idx="1">
                  <c:v>28386048.59</c:v>
                </c:pt>
                <c:pt idx="2">
                  <c:v>29089828.25</c:v>
                </c:pt>
                <c:pt idx="3">
                  <c:v>29978944.489999998</c:v>
                </c:pt>
                <c:pt idx="4">
                  <c:v>30185203.289999999</c:v>
                </c:pt>
                <c:pt idx="5">
                  <c:v>30605894.649999999</c:v>
                </c:pt>
                <c:pt idx="6">
                  <c:v>30807597.84</c:v>
                </c:pt>
                <c:pt idx="7">
                  <c:v>30625050.079999998</c:v>
                </c:pt>
                <c:pt idx="8">
                  <c:v>30672407.039999999</c:v>
                </c:pt>
                <c:pt idx="9">
                  <c:v>25412257.579999998</c:v>
                </c:pt>
              </c:numCache>
            </c:numRef>
          </c:val>
          <c:smooth val="0"/>
          <c:extLst>
            <c:ext xmlns:c16="http://schemas.microsoft.com/office/drawing/2014/chart" uri="{C3380CC4-5D6E-409C-BE32-E72D297353CC}">
              <c16:uniqueId val="{00000001-8239-4D3F-B0C2-2473C8982A7B}"/>
            </c:ext>
          </c:extLst>
        </c:ser>
        <c:ser>
          <c:idx val="1"/>
          <c:order val="1"/>
          <c:tx>
            <c:strRef>
              <c:f>Sheet1!$A$3</c:f>
              <c:strCache>
                <c:ptCount val="1"/>
                <c:pt idx="0">
                  <c:v>Male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26686242.629999999</c:v>
                </c:pt>
                <c:pt idx="1">
                  <c:v>27392856.370000001</c:v>
                </c:pt>
                <c:pt idx="2">
                  <c:v>27742582.609999999</c:v>
                </c:pt>
                <c:pt idx="3">
                  <c:v>28305995.129999999</c:v>
                </c:pt>
                <c:pt idx="4">
                  <c:v>28432617.219999999</c:v>
                </c:pt>
                <c:pt idx="5">
                  <c:v>28908112.780000001</c:v>
                </c:pt>
                <c:pt idx="6">
                  <c:v>29036431.059999999</c:v>
                </c:pt>
                <c:pt idx="7">
                  <c:v>29003430.550000001</c:v>
                </c:pt>
                <c:pt idx="8">
                  <c:v>28954910.899999999</c:v>
                </c:pt>
                <c:pt idx="9">
                  <c:v>24062797.73</c:v>
                </c:pt>
              </c:numCache>
            </c:numRef>
          </c:val>
          <c:smooth val="0"/>
          <c:extLst>
            <c:ext xmlns:c16="http://schemas.microsoft.com/office/drawing/2014/chart" uri="{C3380CC4-5D6E-409C-BE32-E72D297353CC}">
              <c16:uniqueId val="{00000002-8239-4D3F-B0C2-2473C8982A7B}"/>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dispUnits>
          <c:builtInUnit val="million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Amounts/transaction Gender (USD)</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dLbls>
          <c:showLegendKey val="0"/>
          <c:showVal val="0"/>
          <c:showCatName val="0"/>
          <c:showSerName val="0"/>
          <c:showPercent val="0"/>
          <c:showBubbleSize val="0"/>
        </c:dLbls>
        <c:gapWidth val="45"/>
        <c:overlap val="100"/>
        <c:axId val="756922575"/>
        <c:axId val="756924975"/>
        <c:extLst>
          <c:ext xmlns:c15="http://schemas.microsoft.com/office/drawing/2012/chart" uri="{02D57815-91ED-43cb-92C2-25804820EDAC}">
            <c15:filteredBarSeries>
              <c15:ser>
                <c:idx val="2"/>
                <c:order val="2"/>
                <c:tx>
                  <c:strRef>
                    <c:extLst>
                      <c:ext uri="{02D57815-91ED-43cb-92C2-25804820EDAC}">
                        <c15:formulaRef>
                          <c15:sqref>Sheet1!$A$4</c15:sqref>
                        </c15:formulaRef>
                      </c:ext>
                    </c:extLst>
                    <c:strCache>
                      <c:ptCount val="1"/>
                      <c:pt idx="0">
                        <c:v>Total</c:v>
                      </c:pt>
                    </c:strCache>
                  </c:strRef>
                </c:tx>
                <c:spPr>
                  <a:solidFill>
                    <a:schemeClr val="bg1">
                      <a:lumMod val="85000"/>
                    </a:schemeClr>
                  </a:solidFill>
                  <a:ln>
                    <a:solidFill>
                      <a:schemeClr val="bg1">
                        <a:lumMod val="85000"/>
                      </a:schemeClr>
                    </a:solidFill>
                  </a:ln>
                  <a:effectLst/>
                </c:spPr>
                <c:invertIfNegative val="0"/>
                <c:cat>
                  <c:strRef>
                    <c:extLst>
                      <c:ext uri="{02D57815-91ED-43cb-92C2-25804820EDAC}">
                        <c15:formulaRef>
                          <c15:sqref>Sheet1!$B$1:$K$1</c15:sqref>
                        </c15:formulaRef>
                      </c:ext>
                    </c:extLst>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extLst>
                      <c:ext uri="{02D57815-91ED-43cb-92C2-25804820EDAC}">
                        <c15:formulaRef>
                          <c15:sqref>Sheet1!$B$4:$K$4</c15:sqref>
                        </c15:formulaRef>
                      </c:ext>
                    </c:extLst>
                    <c:numCache>
                      <c:formatCode>General</c:formatCode>
                      <c:ptCount val="10"/>
                    </c:numCache>
                  </c:numRef>
                </c:val>
                <c:extLst>
                  <c:ext xmlns:c16="http://schemas.microsoft.com/office/drawing/2014/chart" uri="{C3380CC4-5D6E-409C-BE32-E72D297353CC}">
                    <c16:uniqueId val="{00000000-2351-4146-910B-6F6972A5A833}"/>
                  </c:ext>
                </c:extLst>
              </c15:ser>
            </c15:filteredBarSeries>
          </c:ext>
        </c:extLst>
      </c:barChart>
      <c:lineChart>
        <c:grouping val="standard"/>
        <c:varyColors val="0"/>
        <c:ser>
          <c:idx val="0"/>
          <c:order val="0"/>
          <c:tx>
            <c:strRef>
              <c:f>Sheet1!$A$2</c:f>
              <c:strCache>
                <c:ptCount val="1"/>
                <c:pt idx="0">
                  <c:v>Female</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dLbls>
            <c:dLbl>
              <c:idx val="0"/>
              <c:layout>
                <c:manualLayout>
                  <c:x val="-9.4696856670421978E-2"/>
                  <c:y val="2.64404610301607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351-4146-910B-6F6972A5A833}"/>
                </c:ext>
              </c:extLst>
            </c:dLbl>
            <c:dLbl>
              <c:idx val="1"/>
              <c:layout>
                <c:manualLayout>
                  <c:x val="-8.0661471142694813E-2"/>
                  <c:y val="2.6440461030160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351-4146-910B-6F6972A5A833}"/>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0070C0"/>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_(* #,##0.0_);_(* \(#,##0.0\);_(* "-"??_);_(@_)</c:formatCode>
                <c:ptCount val="10"/>
                <c:pt idx="0">
                  <c:v>43.66269421403765</c:v>
                </c:pt>
                <c:pt idx="1">
                  <c:v>43.142907543688466</c:v>
                </c:pt>
                <c:pt idx="2">
                  <c:v>43.158189644940563</c:v>
                </c:pt>
                <c:pt idx="3">
                  <c:v>43.226226886563929</c:v>
                </c:pt>
                <c:pt idx="4">
                  <c:v>43.024361003101554</c:v>
                </c:pt>
                <c:pt idx="5">
                  <c:v>43.013778131003725</c:v>
                </c:pt>
                <c:pt idx="6">
                  <c:v>43.035605751379805</c:v>
                </c:pt>
                <c:pt idx="7">
                  <c:v>42.594364729559253</c:v>
                </c:pt>
                <c:pt idx="8">
                  <c:v>42.858011024557236</c:v>
                </c:pt>
                <c:pt idx="9">
                  <c:v>42.648248791236817</c:v>
                </c:pt>
              </c:numCache>
            </c:numRef>
          </c:val>
          <c:smooth val="0"/>
          <c:extLst>
            <c:ext xmlns:c16="http://schemas.microsoft.com/office/drawing/2014/chart" uri="{C3380CC4-5D6E-409C-BE32-E72D297353CC}">
              <c16:uniqueId val="{00000001-2351-4146-910B-6F6972A5A833}"/>
            </c:ext>
          </c:extLst>
        </c:ser>
        <c:ser>
          <c:idx val="1"/>
          <c:order val="1"/>
          <c:tx>
            <c:strRef>
              <c:f>Sheet1!$A$3</c:f>
              <c:strCache>
                <c:ptCount val="1"/>
                <c:pt idx="0">
                  <c:v>Male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Lbl>
              <c:idx val="0"/>
              <c:layout>
                <c:manualLayout>
                  <c:x val="1.1972073340304585E-2"/>
                  <c:y val="6.353990976850797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351-4146-910B-6F6972A5A833}"/>
                </c:ext>
              </c:extLst>
            </c:dLbl>
            <c:dLbl>
              <c:idx val="1"/>
              <c:layout>
                <c:manualLayout>
                  <c:x val="-1.3291620609604315E-2"/>
                  <c:y val="-2.09745397079247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51-4146-910B-6F6972A5A833}"/>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C6600"/>
                    </a:solidFill>
                    <a:latin typeface="Arial" panose="020B0604020202020204" pitchFamily="34" charset="0"/>
                    <a:ea typeface="+mn-ea"/>
                    <a:cs typeface="Arial" panose="020B0604020202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#,##0.0_);_(* \(#,##0.0\);_(* "-"??_);_(@_)</c:formatCode>
                <c:ptCount val="10"/>
                <c:pt idx="0">
                  <c:v>43.748584208619469</c:v>
                </c:pt>
                <c:pt idx="1">
                  <c:v>43.287237317008419</c:v>
                </c:pt>
                <c:pt idx="2">
                  <c:v>42.836160931005303</c:v>
                </c:pt>
                <c:pt idx="3">
                  <c:v>42.935230269145357</c:v>
                </c:pt>
                <c:pt idx="4">
                  <c:v>42.823237819544453</c:v>
                </c:pt>
                <c:pt idx="5">
                  <c:v>42.730105450180929</c:v>
                </c:pt>
                <c:pt idx="6">
                  <c:v>42.937167188659878</c:v>
                </c:pt>
                <c:pt idx="7">
                  <c:v>42.632354938521125</c:v>
                </c:pt>
                <c:pt idx="8">
                  <c:v>42.636115573605132</c:v>
                </c:pt>
                <c:pt idx="9">
                  <c:v>42.656291124587625</c:v>
                </c:pt>
              </c:numCache>
            </c:numRef>
          </c:val>
          <c:smooth val="0"/>
          <c:extLst>
            <c:ext xmlns:c16="http://schemas.microsoft.com/office/drawing/2014/chart" uri="{C3380CC4-5D6E-409C-BE32-E72D297353CC}">
              <c16:uniqueId val="{00000002-2351-4146-910B-6F6972A5A833}"/>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id-ID" dirty="0"/>
              <a:t>Frequency of transaction per</a:t>
            </a:r>
            <a:r>
              <a:rPr lang="id-ID" baseline="0" dirty="0"/>
              <a:t> capita</a:t>
            </a:r>
            <a:endParaRPr lang="en-US" dirty="0"/>
          </a:p>
        </c:rich>
      </c:tx>
      <c:overlay val="0"/>
      <c:spPr>
        <a:noFill/>
        <a:ln>
          <a:noFill/>
        </a:ln>
        <a:effectLst/>
      </c:spPr>
      <c:txPr>
        <a:bodyPr rot="0" spcFirstLastPara="1" vertOverflow="ellipsis" vert="horz" wrap="square" anchor="ctr" anchorCtr="1"/>
        <a:lstStyle/>
        <a:p>
          <a:pPr>
            <a:defRPr sz="132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Sheet1!$A$2</c:f>
              <c:strCache>
                <c:ptCount val="1"/>
                <c:pt idx="0">
                  <c:v>Female</c:v>
                </c:pt>
              </c:strCache>
            </c:strRef>
          </c:tx>
          <c:spPr>
            <a:ln w="28575" cap="rnd">
              <a:solidFill>
                <a:srgbClr val="00B0F0"/>
              </a:solidFill>
              <a:round/>
            </a:ln>
            <a:effectLst/>
          </c:spPr>
          <c:marker>
            <c:symbol val="circle"/>
            <c:size val="5"/>
            <c:spPr>
              <a:solidFill>
                <a:srgbClr val="00B0F0"/>
              </a:solidFill>
              <a:ln w="9525">
                <a:solidFill>
                  <a:srgbClr val="00B0F0"/>
                </a:solidFill>
              </a:ln>
              <a:effectLst/>
            </c:spPr>
          </c:marker>
          <c:dLbls>
            <c:dLbl>
              <c:idx val="0"/>
              <c:layout>
                <c:manualLayout>
                  <c:x val="-9.4696856670421978E-2"/>
                  <c:y val="2.644046103016075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351-4146-910B-6F6972A5A833}"/>
                </c:ext>
              </c:extLst>
            </c:dLbl>
            <c:dLbl>
              <c:idx val="1"/>
              <c:layout>
                <c:manualLayout>
                  <c:x val="-8.0661471142694813E-2"/>
                  <c:y val="2.64404610301607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351-4146-910B-6F6972A5A833}"/>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0070C0"/>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Sheet1!$B$2:$K$2</c:f>
              <c:numCache>
                <c:formatCode>_(* #,##0_);_(* \(#,##0\);_(* "-"??_);_(@_)</c:formatCode>
                <c:ptCount val="10"/>
                <c:pt idx="0">
                  <c:v>1091.5034602076125</c:v>
                </c:pt>
                <c:pt idx="1">
                  <c:v>1111.4087837837837</c:v>
                </c:pt>
                <c:pt idx="2">
                  <c:v>1123.3800000000001</c:v>
                </c:pt>
                <c:pt idx="3">
                  <c:v>1140.6842105263158</c:v>
                </c:pt>
                <c:pt idx="4">
                  <c:v>1144.5089722675366</c:v>
                </c:pt>
                <c:pt idx="5">
                  <c:v>1153.2204213938412</c:v>
                </c:pt>
                <c:pt idx="6">
                  <c:v>1154.6177419354838</c:v>
                </c:pt>
                <c:pt idx="7">
                  <c:v>1157.7987117552334</c:v>
                </c:pt>
                <c:pt idx="8">
                  <c:v>1156.1793214862682</c:v>
                </c:pt>
                <c:pt idx="9">
                  <c:v>965.73257698541329</c:v>
                </c:pt>
              </c:numCache>
            </c:numRef>
          </c:val>
          <c:smooth val="0"/>
          <c:extLst>
            <c:ext xmlns:c16="http://schemas.microsoft.com/office/drawing/2014/chart" uri="{C3380CC4-5D6E-409C-BE32-E72D297353CC}">
              <c16:uniqueId val="{00000001-2351-4146-910B-6F6972A5A833}"/>
            </c:ext>
          </c:extLst>
        </c:ser>
        <c:ser>
          <c:idx val="1"/>
          <c:order val="1"/>
          <c:tx>
            <c:strRef>
              <c:f>Sheet1!$A$3</c:f>
              <c:strCache>
                <c:ptCount val="1"/>
                <c:pt idx="0">
                  <c:v>Male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dLbls>
            <c:dLbl>
              <c:idx val="0"/>
              <c:layout>
                <c:manualLayout>
                  <c:x val="1.1972073340304585E-2"/>
                  <c:y val="6.3539909768507976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351-4146-910B-6F6972A5A833}"/>
                </c:ext>
              </c:extLst>
            </c:dLbl>
            <c:dLbl>
              <c:idx val="1"/>
              <c:layout>
                <c:manualLayout>
                  <c:x val="-1.3291620609604315E-2"/>
                  <c:y val="-2.09745397079247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51-4146-910B-6F6972A5A833}"/>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CC6600"/>
                    </a:solidFill>
                    <a:latin typeface="Arial" panose="020B0604020202020204" pitchFamily="34" charset="0"/>
                    <a:ea typeface="+mn-ea"/>
                    <a:cs typeface="Arial" panose="020B0604020202020204" pitchFamily="34"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Sheet1!$B$1:$K$1</c:f>
              <c:strCache>
                <c:ptCount val="10"/>
                <c:pt idx="0">
                  <c:v>2010</c:v>
                </c:pt>
                <c:pt idx="1">
                  <c:v>2011</c:v>
                </c:pt>
                <c:pt idx="2">
                  <c:v>2012</c:v>
                </c:pt>
                <c:pt idx="3">
                  <c:v>2013</c:v>
                </c:pt>
                <c:pt idx="4">
                  <c:v>2014</c:v>
                </c:pt>
                <c:pt idx="5">
                  <c:v>2015</c:v>
                </c:pt>
                <c:pt idx="6">
                  <c:v>2016</c:v>
                </c:pt>
                <c:pt idx="7">
                  <c:v>2017</c:v>
                </c:pt>
                <c:pt idx="8">
                  <c:v>2018</c:v>
                </c:pt>
                <c:pt idx="9">
                  <c:v>2019</c:v>
                </c:pt>
              </c:strCache>
            </c:strRef>
          </c:cat>
          <c:val>
            <c:numRef>
              <c:f>Sheet1!$B$3:$K$3</c:f>
              <c:numCache>
                <c:formatCode>_(* #,##0_);_(* \(#,##0\);_(* "-"??_);_(@_)</c:formatCode>
                <c:ptCount val="10"/>
                <c:pt idx="0">
                  <c:v>1091.2182468694098</c:v>
                </c:pt>
                <c:pt idx="1">
                  <c:v>1100.5495652173913</c:v>
                </c:pt>
                <c:pt idx="2">
                  <c:v>1122.4332755632581</c:v>
                </c:pt>
                <c:pt idx="3">
                  <c:v>1132.7697594501719</c:v>
                </c:pt>
                <c:pt idx="4">
                  <c:v>1140.8127147766322</c:v>
                </c:pt>
                <c:pt idx="5">
                  <c:v>1152.5178875638842</c:v>
                </c:pt>
                <c:pt idx="6">
                  <c:v>1146.1932203389831</c:v>
                </c:pt>
                <c:pt idx="7">
                  <c:v>1156.9982993197279</c:v>
                </c:pt>
                <c:pt idx="8">
                  <c:v>1153</c:v>
                </c:pt>
                <c:pt idx="9">
                  <c:v>957.74023769100165</c:v>
                </c:pt>
              </c:numCache>
            </c:numRef>
          </c:val>
          <c:smooth val="0"/>
          <c:extLst>
            <c:ext xmlns:c16="http://schemas.microsoft.com/office/drawing/2014/chart" uri="{C3380CC4-5D6E-409C-BE32-E72D297353CC}">
              <c16:uniqueId val="{00000002-2351-4146-910B-6F6972A5A833}"/>
            </c:ext>
          </c:extLst>
        </c:ser>
        <c:dLbls>
          <c:showLegendKey val="0"/>
          <c:showVal val="0"/>
          <c:showCatName val="0"/>
          <c:showSerName val="0"/>
          <c:showPercent val="0"/>
          <c:showBubbleSize val="0"/>
        </c:dLbls>
        <c:marker val="1"/>
        <c:smooth val="0"/>
        <c:axId val="756922575"/>
        <c:axId val="756924975"/>
      </c:lineChart>
      <c:catAx>
        <c:axId val="7569225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4975"/>
        <c:crosses val="autoZero"/>
        <c:auto val="1"/>
        <c:lblAlgn val="ctr"/>
        <c:lblOffset val="100"/>
        <c:noMultiLvlLbl val="0"/>
      </c:catAx>
      <c:valAx>
        <c:axId val="756924975"/>
        <c:scaling>
          <c:orientation val="minMax"/>
          <c:min val="900"/>
        </c:scaling>
        <c:delete val="0"/>
        <c:axPos val="l"/>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569225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75000"/>
        </a:schemeClr>
      </a:solidFill>
    </a:ln>
    <a:effectLst/>
  </c:spPr>
  <c:txPr>
    <a:bodyPr/>
    <a:lstStyle/>
    <a:p>
      <a:pPr>
        <a:defRPr sz="11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C49978-A3DF-4B77-8959-E08130638199}" type="doc">
      <dgm:prSet loTypeId="urn:microsoft.com/office/officeart/2008/layout/VerticalCurvedList" loCatId="list" qsTypeId="urn:microsoft.com/office/officeart/2005/8/quickstyle/simple5" qsCatId="simple" csTypeId="urn:microsoft.com/office/officeart/2005/8/colors/accent0_2" csCatId="mainScheme" phldr="1"/>
      <dgm:spPr/>
    </dgm:pt>
    <dgm:pt modelId="{BD63FEE6-2520-471E-A928-7DA70197B17F}">
      <dgm:prSet phldrT="[Text]" custT="1"/>
      <dgm:spPr/>
      <dgm:t>
        <a:bodyPr/>
        <a:lstStyle/>
        <a:p>
          <a:r>
            <a:rPr lang="id-ID" sz="1600" b="1" dirty="0"/>
            <a:t>User Demography</a:t>
          </a:r>
          <a:endParaRPr lang="en-US" sz="1600" b="1" dirty="0"/>
        </a:p>
      </dgm:t>
    </dgm:pt>
    <dgm:pt modelId="{325279AD-0ADC-46B4-8538-DBFC7862B6CF}" type="parTrans" cxnId="{BEF4D440-06DD-49E9-9EA5-A534A4674A76}">
      <dgm:prSet/>
      <dgm:spPr/>
      <dgm:t>
        <a:bodyPr/>
        <a:lstStyle/>
        <a:p>
          <a:endParaRPr lang="en-US" sz="1400" b="1"/>
        </a:p>
      </dgm:t>
    </dgm:pt>
    <dgm:pt modelId="{71D671D4-367B-482B-9859-0071AA70C1E9}" type="sibTrans" cxnId="{BEF4D440-06DD-49E9-9EA5-A534A4674A76}">
      <dgm:prSet/>
      <dgm:spPr/>
      <dgm:t>
        <a:bodyPr/>
        <a:lstStyle/>
        <a:p>
          <a:endParaRPr lang="en-US" sz="1400" b="1"/>
        </a:p>
      </dgm:t>
    </dgm:pt>
    <dgm:pt modelId="{1ED57970-C369-4CBB-A824-898E4DF37163}">
      <dgm:prSet phldrT="[Text]" custT="1"/>
      <dgm:spPr/>
      <dgm:t>
        <a:bodyPr/>
        <a:lstStyle/>
        <a:p>
          <a:r>
            <a:rPr lang="id-ID" sz="1600" b="1" dirty="0"/>
            <a:t>Consumer Behaviour</a:t>
          </a:r>
          <a:endParaRPr lang="en-US" sz="1600" b="1" dirty="0"/>
        </a:p>
      </dgm:t>
    </dgm:pt>
    <dgm:pt modelId="{5F601490-BF31-491A-A257-4F7BFD61913B}" type="parTrans" cxnId="{157C8862-C89E-459A-B5EF-1D475E6F297B}">
      <dgm:prSet/>
      <dgm:spPr/>
      <dgm:t>
        <a:bodyPr/>
        <a:lstStyle/>
        <a:p>
          <a:endParaRPr lang="en-ID"/>
        </a:p>
      </dgm:t>
    </dgm:pt>
    <dgm:pt modelId="{F5FF53F3-B7EF-4E4C-AA0F-EED2020F21E8}" type="sibTrans" cxnId="{157C8862-C89E-459A-B5EF-1D475E6F297B}">
      <dgm:prSet/>
      <dgm:spPr/>
      <dgm:t>
        <a:bodyPr/>
        <a:lstStyle/>
        <a:p>
          <a:endParaRPr lang="en-ID"/>
        </a:p>
      </dgm:t>
    </dgm:pt>
    <dgm:pt modelId="{70F79AC1-34D2-4048-9C10-AE23A1051798}">
      <dgm:prSet phldrT="[Text]" custT="1"/>
      <dgm:spPr/>
      <dgm:t>
        <a:bodyPr/>
        <a:lstStyle/>
        <a:p>
          <a:r>
            <a:rPr lang="id-ID" sz="1600" b="1"/>
            <a:t>Conclusions </a:t>
          </a:r>
          <a:endParaRPr lang="en-US" sz="1600" b="1" dirty="0"/>
        </a:p>
      </dgm:t>
    </dgm:pt>
    <dgm:pt modelId="{428DE36A-EBBC-430C-89F5-5CC72D1D1F04}" type="sibTrans" cxnId="{9D0D6A5C-0091-4FAA-B720-C8D16DAC0F2F}">
      <dgm:prSet/>
      <dgm:spPr/>
      <dgm:t>
        <a:bodyPr/>
        <a:lstStyle/>
        <a:p>
          <a:endParaRPr lang="en-ID"/>
        </a:p>
      </dgm:t>
    </dgm:pt>
    <dgm:pt modelId="{683E2643-8964-4E4D-A1EE-DD842C8AC6C8}" type="parTrans" cxnId="{9D0D6A5C-0091-4FAA-B720-C8D16DAC0F2F}">
      <dgm:prSet/>
      <dgm:spPr/>
      <dgm:t>
        <a:bodyPr/>
        <a:lstStyle/>
        <a:p>
          <a:endParaRPr lang="en-ID"/>
        </a:p>
      </dgm:t>
    </dgm:pt>
    <dgm:pt modelId="{204F6DB3-6D1B-4A3C-B8BC-74E1DFE257A7}">
      <dgm:prSet custT="1"/>
      <dgm:spPr/>
      <dgm:t>
        <a:bodyPr/>
        <a:lstStyle/>
        <a:p>
          <a:r>
            <a:rPr lang="id-ID" sz="1600" b="1" dirty="0">
              <a:latin typeface="Arial" panose="020B0604020202020204" pitchFamily="34" charset="0"/>
              <a:cs typeface="Arial" panose="020B0604020202020204" pitchFamily="34" charset="0"/>
            </a:rPr>
            <a:t>Industry Overview</a:t>
          </a:r>
          <a:endParaRPr lang="en-US" sz="1600" b="1" dirty="0">
            <a:latin typeface="Arial" panose="020B0604020202020204" pitchFamily="34" charset="0"/>
            <a:cs typeface="Arial" panose="020B0604020202020204" pitchFamily="34" charset="0"/>
          </a:endParaRPr>
        </a:p>
      </dgm:t>
    </dgm:pt>
    <dgm:pt modelId="{0F0A354F-3C59-4ECE-9C77-57486C9D2DF7}" type="parTrans" cxnId="{EA55DAFE-73D1-4CA6-8615-F351A5C23956}">
      <dgm:prSet/>
      <dgm:spPr/>
      <dgm:t>
        <a:bodyPr/>
        <a:lstStyle/>
        <a:p>
          <a:endParaRPr lang="en-US"/>
        </a:p>
      </dgm:t>
    </dgm:pt>
    <dgm:pt modelId="{BAD6B5F8-60F2-4F3B-B983-F28A0D0D8DA7}" type="sibTrans" cxnId="{EA55DAFE-73D1-4CA6-8615-F351A5C23956}">
      <dgm:prSet/>
      <dgm:spPr/>
      <dgm:t>
        <a:bodyPr/>
        <a:lstStyle/>
        <a:p>
          <a:endParaRPr lang="en-US"/>
        </a:p>
      </dgm:t>
    </dgm:pt>
    <dgm:pt modelId="{ACBFD517-CB37-4698-AE5D-552FD98251CF}" type="pres">
      <dgm:prSet presAssocID="{97C49978-A3DF-4B77-8959-E08130638199}" presName="Name0" presStyleCnt="0">
        <dgm:presLayoutVars>
          <dgm:chMax val="7"/>
          <dgm:chPref val="7"/>
          <dgm:dir/>
        </dgm:presLayoutVars>
      </dgm:prSet>
      <dgm:spPr/>
    </dgm:pt>
    <dgm:pt modelId="{E243BCE5-11F1-454C-B52E-279BDEDF0FA2}" type="pres">
      <dgm:prSet presAssocID="{97C49978-A3DF-4B77-8959-E08130638199}" presName="Name1" presStyleCnt="0"/>
      <dgm:spPr/>
    </dgm:pt>
    <dgm:pt modelId="{30307736-5EBE-4FD6-9E67-80A23FA81ED3}" type="pres">
      <dgm:prSet presAssocID="{97C49978-A3DF-4B77-8959-E08130638199}" presName="cycle" presStyleCnt="0"/>
      <dgm:spPr/>
    </dgm:pt>
    <dgm:pt modelId="{18513A08-7A83-40E6-8E1A-B23FD7C7A1D5}" type="pres">
      <dgm:prSet presAssocID="{97C49978-A3DF-4B77-8959-E08130638199}" presName="srcNode" presStyleLbl="node1" presStyleIdx="0" presStyleCnt="4"/>
      <dgm:spPr/>
    </dgm:pt>
    <dgm:pt modelId="{DA5AB8C6-9604-4840-9390-2509B1354DB9}" type="pres">
      <dgm:prSet presAssocID="{97C49978-A3DF-4B77-8959-E08130638199}" presName="conn" presStyleLbl="parChTrans1D2" presStyleIdx="0" presStyleCnt="1"/>
      <dgm:spPr/>
    </dgm:pt>
    <dgm:pt modelId="{131582C5-5F75-473F-9D8A-C5A6C940DD44}" type="pres">
      <dgm:prSet presAssocID="{97C49978-A3DF-4B77-8959-E08130638199}" presName="extraNode" presStyleLbl="node1" presStyleIdx="0" presStyleCnt="4"/>
      <dgm:spPr/>
    </dgm:pt>
    <dgm:pt modelId="{0946CF45-F5EA-48FC-BAD9-5CF965AFFBAD}" type="pres">
      <dgm:prSet presAssocID="{97C49978-A3DF-4B77-8959-E08130638199}" presName="dstNode" presStyleLbl="node1" presStyleIdx="0" presStyleCnt="4"/>
      <dgm:spPr/>
    </dgm:pt>
    <dgm:pt modelId="{FD80328A-CE22-48FF-BB71-0CB8E1EC5BE3}" type="pres">
      <dgm:prSet presAssocID="{204F6DB3-6D1B-4A3C-B8BC-74E1DFE257A7}" presName="text_1" presStyleLbl="node1" presStyleIdx="0" presStyleCnt="4">
        <dgm:presLayoutVars>
          <dgm:bulletEnabled val="1"/>
        </dgm:presLayoutVars>
      </dgm:prSet>
      <dgm:spPr/>
    </dgm:pt>
    <dgm:pt modelId="{7694AF0A-28C9-40D6-B446-F05207427E4B}" type="pres">
      <dgm:prSet presAssocID="{204F6DB3-6D1B-4A3C-B8BC-74E1DFE257A7}" presName="accent_1" presStyleCnt="0"/>
      <dgm:spPr/>
    </dgm:pt>
    <dgm:pt modelId="{812AA727-8C74-4CE1-8740-3818219E2418}" type="pres">
      <dgm:prSet presAssocID="{204F6DB3-6D1B-4A3C-B8BC-74E1DFE257A7}" presName="accentRepeatNode" presStyleLbl="solidFgAcc1" presStyleIdx="0" presStyleCnt="4"/>
      <dgm:spPr/>
    </dgm:pt>
    <dgm:pt modelId="{FD227F50-0026-4F18-AE57-83D5C2676EA0}" type="pres">
      <dgm:prSet presAssocID="{BD63FEE6-2520-471E-A928-7DA70197B17F}" presName="text_2" presStyleLbl="node1" presStyleIdx="1" presStyleCnt="4">
        <dgm:presLayoutVars>
          <dgm:bulletEnabled val="1"/>
        </dgm:presLayoutVars>
      </dgm:prSet>
      <dgm:spPr/>
    </dgm:pt>
    <dgm:pt modelId="{8B65EC60-FC1F-4CDE-91B7-EBFD6F07A37F}" type="pres">
      <dgm:prSet presAssocID="{BD63FEE6-2520-471E-A928-7DA70197B17F}" presName="accent_2" presStyleCnt="0"/>
      <dgm:spPr/>
    </dgm:pt>
    <dgm:pt modelId="{19325A76-6C27-411A-99C6-305D0802580D}" type="pres">
      <dgm:prSet presAssocID="{BD63FEE6-2520-471E-A928-7DA70197B17F}" presName="accentRepeatNode" presStyleLbl="solidFgAcc1" presStyleIdx="1" presStyleCnt="4"/>
      <dgm:spPr/>
    </dgm:pt>
    <dgm:pt modelId="{80F9A071-A79D-4D3E-97CC-5BF80DD20BD0}" type="pres">
      <dgm:prSet presAssocID="{1ED57970-C369-4CBB-A824-898E4DF37163}" presName="text_3" presStyleLbl="node1" presStyleIdx="2" presStyleCnt="4">
        <dgm:presLayoutVars>
          <dgm:bulletEnabled val="1"/>
        </dgm:presLayoutVars>
      </dgm:prSet>
      <dgm:spPr/>
    </dgm:pt>
    <dgm:pt modelId="{B1E559E8-5CD5-4F30-8AB9-8737B3464CF3}" type="pres">
      <dgm:prSet presAssocID="{1ED57970-C369-4CBB-A824-898E4DF37163}" presName="accent_3" presStyleCnt="0"/>
      <dgm:spPr/>
    </dgm:pt>
    <dgm:pt modelId="{DDD2B8CD-72E5-4778-85E2-B0E702625CB2}" type="pres">
      <dgm:prSet presAssocID="{1ED57970-C369-4CBB-A824-898E4DF37163}" presName="accentRepeatNode" presStyleLbl="solidFgAcc1" presStyleIdx="2" presStyleCnt="4"/>
      <dgm:spPr/>
    </dgm:pt>
    <dgm:pt modelId="{0205FA13-EB70-43D3-A79F-CD93FBF6A20B}" type="pres">
      <dgm:prSet presAssocID="{70F79AC1-34D2-4048-9C10-AE23A1051798}" presName="text_4" presStyleLbl="node1" presStyleIdx="3" presStyleCnt="4">
        <dgm:presLayoutVars>
          <dgm:bulletEnabled val="1"/>
        </dgm:presLayoutVars>
      </dgm:prSet>
      <dgm:spPr/>
    </dgm:pt>
    <dgm:pt modelId="{9C5C05D8-0D53-4F36-B038-93A1EBE5065A}" type="pres">
      <dgm:prSet presAssocID="{70F79AC1-34D2-4048-9C10-AE23A1051798}" presName="accent_4" presStyleCnt="0"/>
      <dgm:spPr/>
    </dgm:pt>
    <dgm:pt modelId="{9C0C2441-B307-486A-9B02-17131A845527}" type="pres">
      <dgm:prSet presAssocID="{70F79AC1-34D2-4048-9C10-AE23A1051798}" presName="accentRepeatNode" presStyleLbl="solidFgAcc1" presStyleIdx="3" presStyleCnt="4"/>
      <dgm:spPr/>
    </dgm:pt>
  </dgm:ptLst>
  <dgm:cxnLst>
    <dgm:cxn modelId="{94E4FE05-02F2-4996-A93A-468F868146E1}" type="presOf" srcId="{70F79AC1-34D2-4048-9C10-AE23A1051798}" destId="{0205FA13-EB70-43D3-A79F-CD93FBF6A20B}" srcOrd="0" destOrd="0" presId="urn:microsoft.com/office/officeart/2008/layout/VerticalCurvedList"/>
    <dgm:cxn modelId="{2EEC5019-D864-490C-AA53-3DC4471402E7}" type="presOf" srcId="{97C49978-A3DF-4B77-8959-E08130638199}" destId="{ACBFD517-CB37-4698-AE5D-552FD98251CF}" srcOrd="0" destOrd="0" presId="urn:microsoft.com/office/officeart/2008/layout/VerticalCurvedList"/>
    <dgm:cxn modelId="{4050F629-1425-4965-8415-5AAADC99778F}" type="presOf" srcId="{BAD6B5F8-60F2-4F3B-B983-F28A0D0D8DA7}" destId="{DA5AB8C6-9604-4840-9390-2509B1354DB9}" srcOrd="0" destOrd="0" presId="urn:microsoft.com/office/officeart/2008/layout/VerticalCurvedList"/>
    <dgm:cxn modelId="{BEF4D440-06DD-49E9-9EA5-A534A4674A76}" srcId="{97C49978-A3DF-4B77-8959-E08130638199}" destId="{BD63FEE6-2520-471E-A928-7DA70197B17F}" srcOrd="1" destOrd="0" parTransId="{325279AD-0ADC-46B4-8538-DBFC7862B6CF}" sibTransId="{71D671D4-367B-482B-9859-0071AA70C1E9}"/>
    <dgm:cxn modelId="{9D0D6A5C-0091-4FAA-B720-C8D16DAC0F2F}" srcId="{97C49978-A3DF-4B77-8959-E08130638199}" destId="{70F79AC1-34D2-4048-9C10-AE23A1051798}" srcOrd="3" destOrd="0" parTransId="{683E2643-8964-4E4D-A1EE-DD842C8AC6C8}" sibTransId="{428DE36A-EBBC-430C-89F5-5CC72D1D1F04}"/>
    <dgm:cxn modelId="{157C8862-C89E-459A-B5EF-1D475E6F297B}" srcId="{97C49978-A3DF-4B77-8959-E08130638199}" destId="{1ED57970-C369-4CBB-A824-898E4DF37163}" srcOrd="2" destOrd="0" parTransId="{5F601490-BF31-491A-A257-4F7BFD61913B}" sibTransId="{F5FF53F3-B7EF-4E4C-AA0F-EED2020F21E8}"/>
    <dgm:cxn modelId="{F60BBDBF-6970-48FB-89C6-8B23FF82D784}" type="presOf" srcId="{204F6DB3-6D1B-4A3C-B8BC-74E1DFE257A7}" destId="{FD80328A-CE22-48FF-BB71-0CB8E1EC5BE3}" srcOrd="0" destOrd="0" presId="urn:microsoft.com/office/officeart/2008/layout/VerticalCurvedList"/>
    <dgm:cxn modelId="{1FE0FAE6-840D-414A-B933-655B97D306BC}" type="presOf" srcId="{1ED57970-C369-4CBB-A824-898E4DF37163}" destId="{80F9A071-A79D-4D3E-97CC-5BF80DD20BD0}" srcOrd="0" destOrd="0" presId="urn:microsoft.com/office/officeart/2008/layout/VerticalCurvedList"/>
    <dgm:cxn modelId="{F74247F9-B36D-4592-93CD-2E86BC56F7C6}" type="presOf" srcId="{BD63FEE6-2520-471E-A928-7DA70197B17F}" destId="{FD227F50-0026-4F18-AE57-83D5C2676EA0}" srcOrd="0" destOrd="0" presId="urn:microsoft.com/office/officeart/2008/layout/VerticalCurvedList"/>
    <dgm:cxn modelId="{EA55DAFE-73D1-4CA6-8615-F351A5C23956}" srcId="{97C49978-A3DF-4B77-8959-E08130638199}" destId="{204F6DB3-6D1B-4A3C-B8BC-74E1DFE257A7}" srcOrd="0" destOrd="0" parTransId="{0F0A354F-3C59-4ECE-9C77-57486C9D2DF7}" sibTransId="{BAD6B5F8-60F2-4F3B-B983-F28A0D0D8DA7}"/>
    <dgm:cxn modelId="{DC32BC9D-F2E5-4294-B8FA-8FB73AA29DC7}" type="presParOf" srcId="{ACBFD517-CB37-4698-AE5D-552FD98251CF}" destId="{E243BCE5-11F1-454C-B52E-279BDEDF0FA2}" srcOrd="0" destOrd="0" presId="urn:microsoft.com/office/officeart/2008/layout/VerticalCurvedList"/>
    <dgm:cxn modelId="{87D65C4C-808F-4115-8C10-C0449DC2CFB7}" type="presParOf" srcId="{E243BCE5-11F1-454C-B52E-279BDEDF0FA2}" destId="{30307736-5EBE-4FD6-9E67-80A23FA81ED3}" srcOrd="0" destOrd="0" presId="urn:microsoft.com/office/officeart/2008/layout/VerticalCurvedList"/>
    <dgm:cxn modelId="{70F2C2E5-6104-4396-B56B-B15E0C4E43B6}" type="presParOf" srcId="{30307736-5EBE-4FD6-9E67-80A23FA81ED3}" destId="{18513A08-7A83-40E6-8E1A-B23FD7C7A1D5}" srcOrd="0" destOrd="0" presId="urn:microsoft.com/office/officeart/2008/layout/VerticalCurvedList"/>
    <dgm:cxn modelId="{DAA88EA7-8FBD-4058-98E0-E893D6B0D03B}" type="presParOf" srcId="{30307736-5EBE-4FD6-9E67-80A23FA81ED3}" destId="{DA5AB8C6-9604-4840-9390-2509B1354DB9}" srcOrd="1" destOrd="0" presId="urn:microsoft.com/office/officeart/2008/layout/VerticalCurvedList"/>
    <dgm:cxn modelId="{A92BAC91-A68C-4DF3-B05B-5DBB434F5ECF}" type="presParOf" srcId="{30307736-5EBE-4FD6-9E67-80A23FA81ED3}" destId="{131582C5-5F75-473F-9D8A-C5A6C940DD44}" srcOrd="2" destOrd="0" presId="urn:microsoft.com/office/officeart/2008/layout/VerticalCurvedList"/>
    <dgm:cxn modelId="{7B96FDBC-FD5B-4AC8-BC9F-9CAA19BA526D}" type="presParOf" srcId="{30307736-5EBE-4FD6-9E67-80A23FA81ED3}" destId="{0946CF45-F5EA-48FC-BAD9-5CF965AFFBAD}" srcOrd="3" destOrd="0" presId="urn:microsoft.com/office/officeart/2008/layout/VerticalCurvedList"/>
    <dgm:cxn modelId="{D63041B3-DFD9-489C-9429-A2BBB4CAFA4A}" type="presParOf" srcId="{E243BCE5-11F1-454C-B52E-279BDEDF0FA2}" destId="{FD80328A-CE22-48FF-BB71-0CB8E1EC5BE3}" srcOrd="1" destOrd="0" presId="urn:microsoft.com/office/officeart/2008/layout/VerticalCurvedList"/>
    <dgm:cxn modelId="{E07937FF-3E01-4C64-B485-4C59F44232A9}" type="presParOf" srcId="{E243BCE5-11F1-454C-B52E-279BDEDF0FA2}" destId="{7694AF0A-28C9-40D6-B446-F05207427E4B}" srcOrd="2" destOrd="0" presId="urn:microsoft.com/office/officeart/2008/layout/VerticalCurvedList"/>
    <dgm:cxn modelId="{B87C9CB1-4FAD-4C4E-91BF-381454431EEC}" type="presParOf" srcId="{7694AF0A-28C9-40D6-B446-F05207427E4B}" destId="{812AA727-8C74-4CE1-8740-3818219E2418}" srcOrd="0" destOrd="0" presId="urn:microsoft.com/office/officeart/2008/layout/VerticalCurvedList"/>
    <dgm:cxn modelId="{FE1D1304-5A70-4AC0-A044-201E2085221D}" type="presParOf" srcId="{E243BCE5-11F1-454C-B52E-279BDEDF0FA2}" destId="{FD227F50-0026-4F18-AE57-83D5C2676EA0}" srcOrd="3" destOrd="0" presId="urn:microsoft.com/office/officeart/2008/layout/VerticalCurvedList"/>
    <dgm:cxn modelId="{3CB864C5-F7EE-4BBA-8557-F062D99C8408}" type="presParOf" srcId="{E243BCE5-11F1-454C-B52E-279BDEDF0FA2}" destId="{8B65EC60-FC1F-4CDE-91B7-EBFD6F07A37F}" srcOrd="4" destOrd="0" presId="urn:microsoft.com/office/officeart/2008/layout/VerticalCurvedList"/>
    <dgm:cxn modelId="{077EEFA1-4333-42B9-96F0-CDB0EB2AA9AF}" type="presParOf" srcId="{8B65EC60-FC1F-4CDE-91B7-EBFD6F07A37F}" destId="{19325A76-6C27-411A-99C6-305D0802580D}" srcOrd="0" destOrd="0" presId="urn:microsoft.com/office/officeart/2008/layout/VerticalCurvedList"/>
    <dgm:cxn modelId="{16C43E6A-E11F-4102-BD26-439DAEE44F02}" type="presParOf" srcId="{E243BCE5-11F1-454C-B52E-279BDEDF0FA2}" destId="{80F9A071-A79D-4D3E-97CC-5BF80DD20BD0}" srcOrd="5" destOrd="0" presId="urn:microsoft.com/office/officeart/2008/layout/VerticalCurvedList"/>
    <dgm:cxn modelId="{AE370B67-62BF-46A9-8A5D-A8C19182D7BD}" type="presParOf" srcId="{E243BCE5-11F1-454C-B52E-279BDEDF0FA2}" destId="{B1E559E8-5CD5-4F30-8AB9-8737B3464CF3}" srcOrd="6" destOrd="0" presId="urn:microsoft.com/office/officeart/2008/layout/VerticalCurvedList"/>
    <dgm:cxn modelId="{77121045-0772-4600-98C5-2D3C85B6E116}" type="presParOf" srcId="{B1E559E8-5CD5-4F30-8AB9-8737B3464CF3}" destId="{DDD2B8CD-72E5-4778-85E2-B0E702625CB2}" srcOrd="0" destOrd="0" presId="urn:microsoft.com/office/officeart/2008/layout/VerticalCurvedList"/>
    <dgm:cxn modelId="{A7304A4E-3911-4E37-9555-C07C5112A06A}" type="presParOf" srcId="{E243BCE5-11F1-454C-B52E-279BDEDF0FA2}" destId="{0205FA13-EB70-43D3-A79F-CD93FBF6A20B}" srcOrd="7" destOrd="0" presId="urn:microsoft.com/office/officeart/2008/layout/VerticalCurvedList"/>
    <dgm:cxn modelId="{B6B95DEE-0A8F-40AA-8AC8-C077CE327A4D}" type="presParOf" srcId="{E243BCE5-11F1-454C-B52E-279BDEDF0FA2}" destId="{9C5C05D8-0D53-4F36-B038-93A1EBE5065A}" srcOrd="8" destOrd="0" presId="urn:microsoft.com/office/officeart/2008/layout/VerticalCurvedList"/>
    <dgm:cxn modelId="{29340FAF-B6F3-4A9C-BDED-D1673522E6FD}" type="presParOf" srcId="{9C5C05D8-0D53-4F36-B038-93A1EBE5065A}" destId="{9C0C2441-B307-486A-9B02-17131A84552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5AB8C6-9604-4840-9390-2509B1354DB9}">
      <dsp:nvSpPr>
        <dsp:cNvPr id="0" name=""/>
        <dsp:cNvSpPr/>
      </dsp:nvSpPr>
      <dsp:spPr>
        <a:xfrm>
          <a:off x="-7377085" y="-1127459"/>
          <a:ext cx="8778522" cy="8778522"/>
        </a:xfrm>
        <a:prstGeom prst="blockArc">
          <a:avLst>
            <a:gd name="adj1" fmla="val 18900000"/>
            <a:gd name="adj2" fmla="val 2700000"/>
            <a:gd name="adj3" fmla="val 246"/>
          </a:avLst>
        </a:pr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80328A-CE22-48FF-BB71-0CB8E1EC5BE3}">
      <dsp:nvSpPr>
        <dsp:cNvPr id="0" name=""/>
        <dsp:cNvSpPr/>
      </dsp:nvSpPr>
      <dsp:spPr>
        <a:xfrm>
          <a:off x="733159" y="501534"/>
          <a:ext cx="7309648" cy="10035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96600" tIns="40640" rIns="40640" bIns="40640" numCol="1" spcCol="1270" anchor="ctr" anchorCtr="0">
          <a:noAutofit/>
        </a:bodyPr>
        <a:lstStyle/>
        <a:p>
          <a:pPr marL="0" lvl="0" indent="0" algn="l" defTabSz="711200">
            <a:lnSpc>
              <a:spcPct val="90000"/>
            </a:lnSpc>
            <a:spcBef>
              <a:spcPct val="0"/>
            </a:spcBef>
            <a:spcAft>
              <a:spcPct val="35000"/>
            </a:spcAft>
            <a:buNone/>
          </a:pPr>
          <a:r>
            <a:rPr lang="id-ID" sz="1600" b="1" kern="1200" dirty="0">
              <a:latin typeface="Arial" panose="020B0604020202020204" pitchFamily="34" charset="0"/>
              <a:cs typeface="Arial" panose="020B0604020202020204" pitchFamily="34" charset="0"/>
            </a:rPr>
            <a:t>Industry Overview</a:t>
          </a:r>
          <a:endParaRPr lang="en-US" sz="1600" b="1" kern="1200" dirty="0">
            <a:latin typeface="Arial" panose="020B0604020202020204" pitchFamily="34" charset="0"/>
            <a:cs typeface="Arial" panose="020B0604020202020204" pitchFamily="34" charset="0"/>
          </a:endParaRPr>
        </a:p>
      </dsp:txBody>
      <dsp:txXfrm>
        <a:off x="733159" y="501534"/>
        <a:ext cx="7309648" cy="1003591"/>
      </dsp:txXfrm>
    </dsp:sp>
    <dsp:sp modelId="{812AA727-8C74-4CE1-8740-3818219E2418}">
      <dsp:nvSpPr>
        <dsp:cNvPr id="0" name=""/>
        <dsp:cNvSpPr/>
      </dsp:nvSpPr>
      <dsp:spPr>
        <a:xfrm>
          <a:off x="105915" y="376085"/>
          <a:ext cx="1254488" cy="1254488"/>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D227F50-0026-4F18-AE57-83D5C2676EA0}">
      <dsp:nvSpPr>
        <dsp:cNvPr id="0" name=""/>
        <dsp:cNvSpPr/>
      </dsp:nvSpPr>
      <dsp:spPr>
        <a:xfrm>
          <a:off x="1308541" y="2007182"/>
          <a:ext cx="6734266" cy="10035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96600" tIns="40640" rIns="40640" bIns="40640" numCol="1" spcCol="1270" anchor="ctr" anchorCtr="0">
          <a:noAutofit/>
        </a:bodyPr>
        <a:lstStyle/>
        <a:p>
          <a:pPr marL="0" lvl="0" indent="0" algn="l" defTabSz="711200">
            <a:lnSpc>
              <a:spcPct val="90000"/>
            </a:lnSpc>
            <a:spcBef>
              <a:spcPct val="0"/>
            </a:spcBef>
            <a:spcAft>
              <a:spcPct val="35000"/>
            </a:spcAft>
            <a:buNone/>
          </a:pPr>
          <a:r>
            <a:rPr lang="id-ID" sz="1600" b="1" kern="1200" dirty="0"/>
            <a:t>User Demography</a:t>
          </a:r>
          <a:endParaRPr lang="en-US" sz="1600" b="1" kern="1200" dirty="0"/>
        </a:p>
      </dsp:txBody>
      <dsp:txXfrm>
        <a:off x="1308541" y="2007182"/>
        <a:ext cx="6734266" cy="1003591"/>
      </dsp:txXfrm>
    </dsp:sp>
    <dsp:sp modelId="{19325A76-6C27-411A-99C6-305D0802580D}">
      <dsp:nvSpPr>
        <dsp:cNvPr id="0" name=""/>
        <dsp:cNvSpPr/>
      </dsp:nvSpPr>
      <dsp:spPr>
        <a:xfrm>
          <a:off x="681296" y="1881733"/>
          <a:ext cx="1254488" cy="1254488"/>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0F9A071-A79D-4D3E-97CC-5BF80DD20BD0}">
      <dsp:nvSpPr>
        <dsp:cNvPr id="0" name=""/>
        <dsp:cNvSpPr/>
      </dsp:nvSpPr>
      <dsp:spPr>
        <a:xfrm>
          <a:off x="1308541" y="3512829"/>
          <a:ext cx="6734266" cy="10035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96600" tIns="40640" rIns="40640" bIns="40640" numCol="1" spcCol="1270" anchor="ctr" anchorCtr="0">
          <a:noAutofit/>
        </a:bodyPr>
        <a:lstStyle/>
        <a:p>
          <a:pPr marL="0" lvl="0" indent="0" algn="l" defTabSz="711200">
            <a:lnSpc>
              <a:spcPct val="90000"/>
            </a:lnSpc>
            <a:spcBef>
              <a:spcPct val="0"/>
            </a:spcBef>
            <a:spcAft>
              <a:spcPct val="35000"/>
            </a:spcAft>
            <a:buNone/>
          </a:pPr>
          <a:r>
            <a:rPr lang="id-ID" sz="1600" b="1" kern="1200" dirty="0"/>
            <a:t>Consumer Behaviour</a:t>
          </a:r>
          <a:endParaRPr lang="en-US" sz="1600" b="1" kern="1200" dirty="0"/>
        </a:p>
      </dsp:txBody>
      <dsp:txXfrm>
        <a:off x="1308541" y="3512829"/>
        <a:ext cx="6734266" cy="1003591"/>
      </dsp:txXfrm>
    </dsp:sp>
    <dsp:sp modelId="{DDD2B8CD-72E5-4778-85E2-B0E702625CB2}">
      <dsp:nvSpPr>
        <dsp:cNvPr id="0" name=""/>
        <dsp:cNvSpPr/>
      </dsp:nvSpPr>
      <dsp:spPr>
        <a:xfrm>
          <a:off x="681296" y="3387380"/>
          <a:ext cx="1254488" cy="1254488"/>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205FA13-EB70-43D3-A79F-CD93FBF6A20B}">
      <dsp:nvSpPr>
        <dsp:cNvPr id="0" name=""/>
        <dsp:cNvSpPr/>
      </dsp:nvSpPr>
      <dsp:spPr>
        <a:xfrm>
          <a:off x="733159" y="5018477"/>
          <a:ext cx="7309648" cy="100359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96600" tIns="40640" rIns="40640" bIns="40640" numCol="1" spcCol="1270" anchor="ctr" anchorCtr="0">
          <a:noAutofit/>
        </a:bodyPr>
        <a:lstStyle/>
        <a:p>
          <a:pPr marL="0" lvl="0" indent="0" algn="l" defTabSz="711200">
            <a:lnSpc>
              <a:spcPct val="90000"/>
            </a:lnSpc>
            <a:spcBef>
              <a:spcPct val="0"/>
            </a:spcBef>
            <a:spcAft>
              <a:spcPct val="35000"/>
            </a:spcAft>
            <a:buNone/>
          </a:pPr>
          <a:r>
            <a:rPr lang="id-ID" sz="1600" b="1" kern="1200"/>
            <a:t>Conclusions </a:t>
          </a:r>
          <a:endParaRPr lang="en-US" sz="1600" b="1" kern="1200" dirty="0"/>
        </a:p>
      </dsp:txBody>
      <dsp:txXfrm>
        <a:off x="733159" y="5018477"/>
        <a:ext cx="7309648" cy="1003591"/>
      </dsp:txXfrm>
    </dsp:sp>
    <dsp:sp modelId="{9C0C2441-B307-486A-9B02-17131A845527}">
      <dsp:nvSpPr>
        <dsp:cNvPr id="0" name=""/>
        <dsp:cNvSpPr/>
      </dsp:nvSpPr>
      <dsp:spPr>
        <a:xfrm>
          <a:off x="105915" y="4893028"/>
          <a:ext cx="1254488" cy="1254488"/>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6284D-3E1F-43AE-84D9-2528FC27D266}"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42FB3-2F1A-41BA-85E1-EA90783578AF}" type="slidenum">
              <a:rPr lang="en-US" smtClean="0"/>
              <a:t>‹#›</a:t>
            </a:fld>
            <a:endParaRPr lang="en-US"/>
          </a:p>
        </p:txBody>
      </p:sp>
    </p:spTree>
    <p:extLst>
      <p:ext uri="{BB962C8B-B14F-4D97-AF65-F5344CB8AC3E}">
        <p14:creationId xmlns:p14="http://schemas.microsoft.com/office/powerpoint/2010/main" val="791317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921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4C066-4850-520B-880D-5797357187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810CE-4EB9-D649-224A-9186EBA5142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1E5B483-1317-0B4A-78ED-715B42C9F61B}"/>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75124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D40E1-C9BB-03F1-B16E-A57D9D1B4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96B58-A642-04EC-E659-52CD6225E01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23D1F9-7EF1-C4A1-A191-9C9E753B480C}"/>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53905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32C6F-1E6C-8430-E487-A165671C7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0CA76-9C89-7779-51D8-2966C52B195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479397-892D-4B48-8D3C-9033E5EABD1F}"/>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538577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570B6-4050-78B4-3284-E11396127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BDA794-EAC8-AE7F-579E-279EE9893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2205920-4AC7-847F-7D69-18A3CF6F5DED}"/>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241846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https://nielsenenterprise-my.sharepoint.com/personal/ricomartin_ricomartinsitorus_nielseniq_com/_layouts/15/Doc.aspx?sourcedoc=%7B159F7C0A-35D2-455D-8ADA-29810EECB3AD%7D&amp;file=[Data%20Analysis]%20Rico%20Martin%20Sitorus.pptx&amp;action=edit&amp;mobileredirect=true
Consumer behavior trends indicate that younger consumers, particularly those aged 30 and below, are increasingly active in making transactions. They exhibit a pattern of frequent purchases with lower average transaction values, suggesting indulgent behavior. In contrast, consumers aged 31 to 41 show more stable and rational spending growth. Online transactions are gaining popularity, especially among younger demographics, while older consumers maintain consistent spending patterns with less sensitivity to seasonal promotions. This divergence in behavior underscores the importance of tailoring marketing strategies to different age groups, leveraging digital platforms to engage younger consumers effectively.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DD6F49-EBB7-4CCF-97A8-E526BB28BB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847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https://nielsenenterprise-my.sharepoint.com/personal/ricomartin_ricomartinsitorus_nielseniq_com/_layouts/15/Doc.aspx?sourcedoc=%7B159F7C0A-35D2-455D-8ADA-29810EECB3AD%7D&amp;file=[Data%20Analysis]%20Rico%20Martin%20Sitorus.pptx&amp;action=edit&amp;mobileredirect=true
The analysis identifies key growth drivers in the debit/credit card industry, notably the increasing engagement of younger consumers and the rise of online transactions. These trends present opportunities for businesses to develop digital payment solutions and targeted promotional strategies that resonate with younger demographics. However, the high leverage among younger consumers poses a potential credit risk, necessitating careful monitoring and risk management. Overall, the findings underscore the importance of adapting to evolving consumer behaviors and leveraging data-driven insights to inform strategic decisions in the financial services sector.
</a:t>
            </a:r>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dirty="0"/>
          </a:p>
        </p:txBody>
      </p:sp>
    </p:spTree>
    <p:extLst>
      <p:ext uri="{BB962C8B-B14F-4D97-AF65-F5344CB8AC3E}">
        <p14:creationId xmlns:p14="http://schemas.microsoft.com/office/powerpoint/2010/main" val="74189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8B61C-9E37-264E-C4FB-37CC40098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EF200-63DC-296B-2A43-43DC374B37F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2E8D95-1DE9-72D6-EFE6-E0D84B975259}"/>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53274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09C19-3737-F28A-C0A7-F91A34B2F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171AF-5942-86AD-3438-D9A04AD78DF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855000D-9C09-CE1E-D61F-4E9F0904A060}"/>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38413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B4895-6390-AF45-B285-63CBDFE7E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4F680-3922-E8D7-2A66-663DA60683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45B38DB-9237-9092-DB90-4AEEECDCD57E}"/>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95620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436C7-5B25-15FB-6F9E-8A6DCFF37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CA756-E8C6-5BE1-43CD-8574AFBE5C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DABC16-681B-6366-A2E6-BFE2B5BB73E5}"/>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92546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7D266-A07B-4EDC-B98A-31F01E0EF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DEC59-B806-AAE2-FB3D-A0E1FB05F95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FDE10ED-E095-DA7D-1CF1-81C6156DA115}"/>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10366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92384-B512-11FF-0A58-5EC9E9C074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FFAA7-1800-B80A-CF7B-D393FDA694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0A6B0F0-A784-CE14-2E03-8BDB76C456C5}"/>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829722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CEBD-3228-E3DE-028C-003094622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CB14F9-89BA-6AFB-1315-F4DD284EC4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7E77E9E-9C65-C254-12AB-1DBF124E6BA1}"/>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193990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E54F7-996F-B2CE-8363-6B8B480122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ADC4E-0803-8784-588C-B8136E3BAB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256F725-4811-4191-E5A7-9E15F85669A5}"/>
              </a:ext>
            </a:extLst>
          </p:cNvPr>
          <p:cNvSpPr>
            <a:spLocks noGrp="1"/>
          </p:cNvSpPr>
          <p:nvPr>
            <p:ph type="body" idx="1"/>
          </p:nvPr>
        </p:nvSpPr>
        <p:spPr/>
        <p:txBody>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451650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34.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Master" Target="../slideMasters/slideMaster5.xml"/><Relationship Id="rId4" Type="http://schemas.openxmlformats.org/officeDocument/2006/relationships/image" Target="../media/image58.sv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jpg"/><Relationship Id="rId1" Type="http://schemas.openxmlformats.org/officeDocument/2006/relationships/slideMaster" Target="../slideMasters/slideMaster5.xml"/><Relationship Id="rId4" Type="http://schemas.openxmlformats.org/officeDocument/2006/relationships/image" Target="../media/image58.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Master" Target="../slideMasters/slideMaster5.xml"/><Relationship Id="rId4" Type="http://schemas.openxmlformats.org/officeDocument/2006/relationships/image" Target="../media/image58.sv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jpg"/><Relationship Id="rId1" Type="http://schemas.openxmlformats.org/officeDocument/2006/relationships/slideMaster" Target="../slideMasters/slideMaster5.xml"/><Relationship Id="rId4" Type="http://schemas.openxmlformats.org/officeDocument/2006/relationships/image" Target="../media/image61.sv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jpg"/><Relationship Id="rId1" Type="http://schemas.openxmlformats.org/officeDocument/2006/relationships/slideMaster" Target="../slideMasters/slideMaster5.xml"/><Relationship Id="rId4" Type="http://schemas.openxmlformats.org/officeDocument/2006/relationships/image" Target="../media/image61.sv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1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2.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8.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2.sv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2.sv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28.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22.sv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8.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7.sv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08D3-F032-ADB7-9F0B-D49BB2041A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B19C5B-4018-62A3-FA17-BEA47FF8F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3AF8B4-8AF4-E185-A3EA-3F8E70A297AC}"/>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0ACC798A-D9C7-D742-75CE-DB266C4FD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DEC7B-2B57-BB21-16D0-68F9A0BB112C}"/>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2010375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71ED-0979-D23B-1C1D-E945E8844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B02081-1665-D03A-4732-AB25E107E4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9C0A30-7014-5262-D980-DB5892093AF2}"/>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DC8E66A4-71C9-DD46-0649-FAF625B2A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F489F-3102-E6E3-12D3-1978A30A8881}"/>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386482784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Divider - black/text left" preserve="1">
  <p:cSld name="1_Divider - black/text left">
    <p:bg>
      <p:bgPr>
        <a:solidFill>
          <a:srgbClr val="000000"/>
        </a:solidFill>
        <a:effectLst/>
      </p:bgPr>
    </p:bg>
    <p:spTree>
      <p:nvGrpSpPr>
        <p:cNvPr id="1" name="Shape 259"/>
        <p:cNvGrpSpPr/>
        <p:nvPr/>
      </p:nvGrpSpPr>
      <p:grpSpPr>
        <a:xfrm>
          <a:off x="0" y="0"/>
          <a:ext cx="0" cy="0"/>
          <a:chOff x="0" y="0"/>
          <a:chExt cx="0" cy="0"/>
        </a:xfrm>
      </p:grpSpPr>
      <p:sp>
        <p:nvSpPr>
          <p:cNvPr id="6" name="Rectangle 5">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1" name="Picture 10"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28837"/>
            <a:ext cx="6289924" cy="6800329"/>
          </a:xfrm>
          <a:prstGeom prst="rect">
            <a:avLst/>
          </a:prstGeom>
        </p:spPr>
      </p:pic>
      <p:sp>
        <p:nvSpPr>
          <p:cNvPr id="8"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9" name="Straight Connector 8">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5" name="Google Shape;265;p27"/>
          <p:cNvSpPr txBox="1">
            <a:spLocks noGrp="1"/>
          </p:cNvSpPr>
          <p:nvPr>
            <p:ph type="ctrTitle"/>
          </p:nvPr>
        </p:nvSpPr>
        <p:spPr>
          <a:xfrm>
            <a:off x="472867" y="1322067"/>
            <a:ext cx="5388400" cy="2104000"/>
          </a:xfrm>
          <a:prstGeom prst="rect">
            <a:avLst/>
          </a:prstGeom>
        </p:spPr>
        <p:txBody>
          <a:bodyPr spcFirstLastPara="1" wrap="square" lIns="0" tIns="91425" rIns="0" bIns="91425" anchor="b" anchorCtr="0">
            <a:noAutofit/>
          </a:bodyPr>
          <a:lstStyle>
            <a:lvl1pPr lvl="0" rtl="0">
              <a:lnSpc>
                <a:spcPct val="100000"/>
              </a:lnSpc>
              <a:spcBef>
                <a:spcPts val="0"/>
              </a:spcBef>
              <a:spcAft>
                <a:spcPts val="0"/>
              </a:spcAft>
              <a:buClr>
                <a:srgbClr val="FFFFFF"/>
              </a:buClr>
              <a:buSzPts val="3000"/>
              <a:buFont typeface="Montserrat"/>
              <a:buNone/>
              <a:tabLst>
                <a:tab pos="3282705" algn="l"/>
              </a:tabLst>
              <a:defRPr sz="4000" b="1">
                <a:solidFill>
                  <a:srgbClr val="FFFFFF"/>
                </a:solidFill>
                <a:latin typeface="+mj-lt"/>
                <a:ea typeface="Montserrat" panose="00000500000000000000" pitchFamily="2" charset="0"/>
                <a:cs typeface="Montserrat" panose="00000500000000000000" pitchFamily="2" charset="0"/>
                <a:sym typeface="Montserrat"/>
              </a:defRPr>
            </a:lvl1pPr>
            <a:lvl2pPr lvl="1" algn="ctr" rtl="0">
              <a:spcBef>
                <a:spcPts val="0"/>
              </a:spcBef>
              <a:spcAft>
                <a:spcPts val="0"/>
              </a:spcAft>
              <a:buClr>
                <a:srgbClr val="000000"/>
              </a:buClr>
              <a:buSzPts val="5200"/>
              <a:buNone/>
              <a:defRPr sz="6933">
                <a:solidFill>
                  <a:srgbClr val="000000"/>
                </a:solidFill>
              </a:defRPr>
            </a:lvl2pPr>
            <a:lvl3pPr lvl="2" algn="ctr" rtl="0">
              <a:spcBef>
                <a:spcPts val="0"/>
              </a:spcBef>
              <a:spcAft>
                <a:spcPts val="0"/>
              </a:spcAft>
              <a:buClr>
                <a:srgbClr val="000000"/>
              </a:buClr>
              <a:buSzPts val="5200"/>
              <a:buNone/>
              <a:defRPr sz="6933">
                <a:solidFill>
                  <a:srgbClr val="000000"/>
                </a:solidFill>
              </a:defRPr>
            </a:lvl3pPr>
            <a:lvl4pPr lvl="3" algn="ctr" rtl="0">
              <a:spcBef>
                <a:spcPts val="0"/>
              </a:spcBef>
              <a:spcAft>
                <a:spcPts val="0"/>
              </a:spcAft>
              <a:buClr>
                <a:srgbClr val="000000"/>
              </a:buClr>
              <a:buSzPts val="5200"/>
              <a:buNone/>
              <a:defRPr sz="6933">
                <a:solidFill>
                  <a:srgbClr val="000000"/>
                </a:solidFill>
              </a:defRPr>
            </a:lvl4pPr>
            <a:lvl5pPr lvl="4" algn="ctr" rtl="0">
              <a:spcBef>
                <a:spcPts val="0"/>
              </a:spcBef>
              <a:spcAft>
                <a:spcPts val="0"/>
              </a:spcAft>
              <a:buClr>
                <a:srgbClr val="000000"/>
              </a:buClr>
              <a:buSzPts val="5200"/>
              <a:buNone/>
              <a:defRPr sz="6933">
                <a:solidFill>
                  <a:srgbClr val="000000"/>
                </a:solidFill>
              </a:defRPr>
            </a:lvl5pPr>
            <a:lvl6pPr lvl="5" algn="ctr" rtl="0">
              <a:spcBef>
                <a:spcPts val="0"/>
              </a:spcBef>
              <a:spcAft>
                <a:spcPts val="0"/>
              </a:spcAft>
              <a:buClr>
                <a:srgbClr val="000000"/>
              </a:buClr>
              <a:buSzPts val="5200"/>
              <a:buNone/>
              <a:defRPr sz="6933">
                <a:solidFill>
                  <a:srgbClr val="000000"/>
                </a:solidFill>
              </a:defRPr>
            </a:lvl6pPr>
            <a:lvl7pPr lvl="6" algn="ctr" rtl="0">
              <a:spcBef>
                <a:spcPts val="0"/>
              </a:spcBef>
              <a:spcAft>
                <a:spcPts val="0"/>
              </a:spcAft>
              <a:buClr>
                <a:srgbClr val="000000"/>
              </a:buClr>
              <a:buSzPts val="5200"/>
              <a:buNone/>
              <a:defRPr sz="6933">
                <a:solidFill>
                  <a:srgbClr val="000000"/>
                </a:solidFill>
              </a:defRPr>
            </a:lvl7pPr>
            <a:lvl8pPr lvl="7" algn="ctr" rtl="0">
              <a:spcBef>
                <a:spcPts val="0"/>
              </a:spcBef>
              <a:spcAft>
                <a:spcPts val="0"/>
              </a:spcAft>
              <a:buClr>
                <a:srgbClr val="000000"/>
              </a:buClr>
              <a:buSzPts val="5200"/>
              <a:buNone/>
              <a:defRPr sz="6933">
                <a:solidFill>
                  <a:srgbClr val="000000"/>
                </a:solidFill>
              </a:defRPr>
            </a:lvl8pPr>
            <a:lvl9pPr lvl="8" algn="ctr" rtl="0">
              <a:spcBef>
                <a:spcPts val="0"/>
              </a:spcBef>
              <a:spcAft>
                <a:spcPts val="0"/>
              </a:spcAft>
              <a:buClr>
                <a:srgbClr val="000000"/>
              </a:buClr>
              <a:buSzPts val="5200"/>
              <a:buNone/>
              <a:defRPr sz="6933">
                <a:solidFill>
                  <a:srgbClr val="000000"/>
                </a:solidFill>
              </a:defRPr>
            </a:lvl9pPr>
          </a:lstStyle>
          <a:p>
            <a:r>
              <a:rPr lang="en-US"/>
              <a:t>Click to edit Master title style</a:t>
            </a:r>
            <a:endParaRPr/>
          </a:p>
        </p:txBody>
      </p:sp>
      <p:sp>
        <p:nvSpPr>
          <p:cNvPr id="12" name="Slide Number Placeholder 1">
            <a:extLst>
              <a:ext uri="{FF2B5EF4-FFF2-40B4-BE49-F238E27FC236}">
                <a16:creationId xmlns:a16="http://schemas.microsoft.com/office/drawing/2014/main" id="{7AFEAEB1-594F-424B-BC1C-CF9B9DCB78BB}"/>
              </a:ext>
            </a:extLst>
          </p:cNvPr>
          <p:cNvSpPr txBox="1">
            <a:spLocks/>
          </p:cNvSpPr>
          <p:nvPr/>
        </p:nvSpPr>
        <p:spPr>
          <a:xfrm>
            <a:off x="8976067" y="6412501"/>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bg1"/>
                </a:solidFill>
                <a:latin typeface="Montserrat" panose="00000500000000000000" pitchFamily="2" charset="0"/>
              </a:rPr>
              <a:pPr/>
              <a:t>‹#›</a:t>
            </a:fld>
            <a:endParaRPr lang="en-PH" sz="1333">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4" name="Picture 13">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3854223830"/>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over - black grid" preserve="1">
  <p:cSld name="1_Cover - black grid">
    <p:bg>
      <p:bgPr>
        <a:solidFill>
          <a:schemeClr val="bg2"/>
        </a:solidFill>
        <a:effectLst/>
      </p:bgPr>
    </p:bg>
    <p:spTree>
      <p:nvGrpSpPr>
        <p:cNvPr id="1" name="Shape 974"/>
        <p:cNvGrpSpPr/>
        <p:nvPr/>
      </p:nvGrpSpPr>
      <p:grpSpPr>
        <a:xfrm>
          <a:off x="0" y="0"/>
          <a:ext cx="0" cy="0"/>
          <a:chOff x="0" y="0"/>
          <a:chExt cx="0" cy="0"/>
        </a:xfrm>
      </p:grpSpPr>
      <p:sp>
        <p:nvSpPr>
          <p:cNvPr id="977" name="Google Shape;977;gd21c83c52b_0_2301"/>
          <p:cNvSpPr txBox="1">
            <a:spLocks noGrp="1"/>
          </p:cNvSpPr>
          <p:nvPr>
            <p:ph type="ctrTitle"/>
          </p:nvPr>
        </p:nvSpPr>
        <p:spPr>
          <a:xfrm>
            <a:off x="472867" y="506700"/>
            <a:ext cx="8357600" cy="1518400"/>
          </a:xfrm>
          <a:prstGeom prst="rect">
            <a:avLst/>
          </a:prstGeom>
          <a:noFill/>
          <a:ln>
            <a:noFill/>
          </a:ln>
        </p:spPr>
        <p:txBody>
          <a:bodyPr spcFirstLastPara="1" wrap="square" lIns="0" tIns="91425" rIns="0" bIns="91425" anchor="b" anchorCtr="0">
            <a:noAutofit/>
          </a:bodyPr>
          <a:lstStyle>
            <a:lvl1pPr lvl="0" algn="l" rtl="0">
              <a:lnSpc>
                <a:spcPct val="100000"/>
              </a:lnSpc>
              <a:spcBef>
                <a:spcPts val="0"/>
              </a:spcBef>
              <a:spcAft>
                <a:spcPts val="0"/>
              </a:spcAft>
              <a:buClr>
                <a:srgbClr val="FFFFFF"/>
              </a:buClr>
              <a:buSzPts val="3600"/>
              <a:buFont typeface="Montserrat"/>
              <a:buNone/>
              <a:defRPr sz="4400" b="1">
                <a:solidFill>
                  <a:srgbClr val="FFFFFF"/>
                </a:solidFill>
                <a:latin typeface="+mj-lt"/>
                <a:ea typeface="Montserrat"/>
                <a:cs typeface="Montserrat"/>
                <a:sym typeface="Montserrat"/>
              </a:defRPr>
            </a:lvl1pPr>
            <a:lvl2pPr lvl="1" algn="ctr" rtl="0">
              <a:lnSpc>
                <a:spcPct val="100000"/>
              </a:lnSpc>
              <a:spcBef>
                <a:spcPts val="0"/>
              </a:spcBef>
              <a:spcAft>
                <a:spcPts val="0"/>
              </a:spcAft>
              <a:buClr>
                <a:srgbClr val="FFFFFF"/>
              </a:buClr>
              <a:buSzPts val="5200"/>
              <a:buNone/>
              <a:defRPr sz="6933">
                <a:solidFill>
                  <a:srgbClr val="FFFFFF"/>
                </a:solidFill>
              </a:defRPr>
            </a:lvl2pPr>
            <a:lvl3pPr lvl="2" algn="ctr" rtl="0">
              <a:lnSpc>
                <a:spcPct val="100000"/>
              </a:lnSpc>
              <a:spcBef>
                <a:spcPts val="0"/>
              </a:spcBef>
              <a:spcAft>
                <a:spcPts val="0"/>
              </a:spcAft>
              <a:buClr>
                <a:srgbClr val="FFFFFF"/>
              </a:buClr>
              <a:buSzPts val="5200"/>
              <a:buNone/>
              <a:defRPr sz="6933">
                <a:solidFill>
                  <a:srgbClr val="FFFFFF"/>
                </a:solidFill>
              </a:defRPr>
            </a:lvl3pPr>
            <a:lvl4pPr lvl="3" algn="ctr" rtl="0">
              <a:lnSpc>
                <a:spcPct val="100000"/>
              </a:lnSpc>
              <a:spcBef>
                <a:spcPts val="0"/>
              </a:spcBef>
              <a:spcAft>
                <a:spcPts val="0"/>
              </a:spcAft>
              <a:buClr>
                <a:srgbClr val="FFFFFF"/>
              </a:buClr>
              <a:buSzPts val="5200"/>
              <a:buNone/>
              <a:defRPr sz="6933">
                <a:solidFill>
                  <a:srgbClr val="FFFFFF"/>
                </a:solidFill>
              </a:defRPr>
            </a:lvl4pPr>
            <a:lvl5pPr lvl="4" algn="ctr" rtl="0">
              <a:lnSpc>
                <a:spcPct val="100000"/>
              </a:lnSpc>
              <a:spcBef>
                <a:spcPts val="0"/>
              </a:spcBef>
              <a:spcAft>
                <a:spcPts val="0"/>
              </a:spcAft>
              <a:buClr>
                <a:srgbClr val="FFFFFF"/>
              </a:buClr>
              <a:buSzPts val="5200"/>
              <a:buNone/>
              <a:defRPr sz="6933">
                <a:solidFill>
                  <a:srgbClr val="FFFFFF"/>
                </a:solidFill>
              </a:defRPr>
            </a:lvl5pPr>
            <a:lvl6pPr lvl="5" algn="ctr" rtl="0">
              <a:lnSpc>
                <a:spcPct val="100000"/>
              </a:lnSpc>
              <a:spcBef>
                <a:spcPts val="0"/>
              </a:spcBef>
              <a:spcAft>
                <a:spcPts val="0"/>
              </a:spcAft>
              <a:buClr>
                <a:srgbClr val="FFFFFF"/>
              </a:buClr>
              <a:buSzPts val="5200"/>
              <a:buNone/>
              <a:defRPr sz="6933">
                <a:solidFill>
                  <a:srgbClr val="FFFFFF"/>
                </a:solidFill>
              </a:defRPr>
            </a:lvl6pPr>
            <a:lvl7pPr lvl="6" algn="ctr" rtl="0">
              <a:lnSpc>
                <a:spcPct val="100000"/>
              </a:lnSpc>
              <a:spcBef>
                <a:spcPts val="0"/>
              </a:spcBef>
              <a:spcAft>
                <a:spcPts val="0"/>
              </a:spcAft>
              <a:buClr>
                <a:srgbClr val="FFFFFF"/>
              </a:buClr>
              <a:buSzPts val="5200"/>
              <a:buNone/>
              <a:defRPr sz="6933">
                <a:solidFill>
                  <a:srgbClr val="FFFFFF"/>
                </a:solidFill>
              </a:defRPr>
            </a:lvl7pPr>
            <a:lvl8pPr lvl="7" algn="ctr" rtl="0">
              <a:lnSpc>
                <a:spcPct val="100000"/>
              </a:lnSpc>
              <a:spcBef>
                <a:spcPts val="0"/>
              </a:spcBef>
              <a:spcAft>
                <a:spcPts val="0"/>
              </a:spcAft>
              <a:buClr>
                <a:srgbClr val="FFFFFF"/>
              </a:buClr>
              <a:buSzPts val="5200"/>
              <a:buNone/>
              <a:defRPr sz="6933">
                <a:solidFill>
                  <a:srgbClr val="FFFFFF"/>
                </a:solidFill>
              </a:defRPr>
            </a:lvl8pPr>
            <a:lvl9pPr lvl="8" algn="ctr" rtl="0">
              <a:lnSpc>
                <a:spcPct val="100000"/>
              </a:lnSpc>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978" name="Google Shape;978;gd21c83c52b_0_2301"/>
          <p:cNvSpPr txBox="1">
            <a:spLocks noGrp="1"/>
          </p:cNvSpPr>
          <p:nvPr>
            <p:ph type="subTitle" idx="1"/>
          </p:nvPr>
        </p:nvSpPr>
        <p:spPr>
          <a:xfrm>
            <a:off x="472867" y="1871067"/>
            <a:ext cx="8357600" cy="658800"/>
          </a:xfrm>
          <a:prstGeom prst="rect">
            <a:avLst/>
          </a:prstGeom>
          <a:noFill/>
          <a:ln>
            <a:noFill/>
          </a:ln>
        </p:spPr>
        <p:txBody>
          <a:bodyPr spcFirstLastPara="1" wrap="square" lIns="0" tIns="91425" rIns="0" bIns="91425" anchor="t" anchorCtr="0">
            <a:noAutofit/>
          </a:bodyPr>
          <a:lstStyle>
            <a:lvl1pPr lvl="0" algn="l" rtl="0">
              <a:lnSpc>
                <a:spcPct val="100000"/>
              </a:lnSpc>
              <a:spcBef>
                <a:spcPts val="0"/>
              </a:spcBef>
              <a:spcAft>
                <a:spcPts val="0"/>
              </a:spcAft>
              <a:buClr>
                <a:srgbClr val="FFFFFF"/>
              </a:buClr>
              <a:buSzPts val="1800"/>
              <a:buFont typeface="Montserrat"/>
              <a:buNone/>
              <a:defRPr sz="2400">
                <a:solidFill>
                  <a:srgbClr val="FFFFFF"/>
                </a:solidFill>
                <a:latin typeface="+mn-lt"/>
                <a:ea typeface="Montserrat"/>
                <a:cs typeface="Montserrat"/>
                <a:sym typeface="Montserrat"/>
              </a:defRPr>
            </a:lvl1pPr>
            <a:lvl2pPr lvl="1"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2pPr>
            <a:lvl3pPr lvl="2"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3pPr>
            <a:lvl4pPr lvl="3"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4pPr>
            <a:lvl5pPr lvl="4"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5pPr>
            <a:lvl6pPr lvl="5"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6pPr>
            <a:lvl7pPr lvl="6"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7pPr>
            <a:lvl8pPr lvl="7"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8pPr>
            <a:lvl9pPr lvl="8" algn="l"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9pPr>
          </a:lstStyle>
          <a:p>
            <a:r>
              <a:rPr lang="en-US"/>
              <a:t>Click to edit Master subtitle style</a:t>
            </a:r>
            <a:endParaRPr/>
          </a:p>
        </p:txBody>
      </p:sp>
      <p:sp>
        <p:nvSpPr>
          <p:cNvPr id="979" name="Google Shape;979;gd21c83c52b_0_2301"/>
          <p:cNvSpPr txBox="1">
            <a:spLocks noGrp="1"/>
          </p:cNvSpPr>
          <p:nvPr>
            <p:ph type="subTitle" idx="2"/>
          </p:nvPr>
        </p:nvSpPr>
        <p:spPr>
          <a:xfrm>
            <a:off x="472867" y="3134667"/>
            <a:ext cx="8357600" cy="410000"/>
          </a:xfrm>
          <a:prstGeom prst="rect">
            <a:avLst/>
          </a:prstGeom>
          <a:noFill/>
          <a:ln>
            <a:noFill/>
          </a:ln>
        </p:spPr>
        <p:txBody>
          <a:bodyPr spcFirstLastPara="1" wrap="square" lIns="0" tIns="91425" rIns="0" bIns="91425" anchor="t" anchorCtr="0">
            <a:noAutofit/>
          </a:bodyPr>
          <a:lstStyle>
            <a:lvl1pPr lvl="0" algn="l" rtl="0">
              <a:lnSpc>
                <a:spcPct val="100000"/>
              </a:lnSpc>
              <a:spcBef>
                <a:spcPts val="0"/>
              </a:spcBef>
              <a:spcAft>
                <a:spcPts val="0"/>
              </a:spcAft>
              <a:buClr>
                <a:srgbClr val="FFFFFF"/>
              </a:buClr>
              <a:buSzPts val="1200"/>
              <a:buNone/>
              <a:defRPr sz="1600">
                <a:solidFill>
                  <a:srgbClr val="FFFFFF"/>
                </a:solidFill>
                <a:latin typeface="+mn-lt"/>
              </a:defRPr>
            </a:lvl1pPr>
            <a:lvl2pPr lvl="1" algn="l" rtl="0">
              <a:lnSpc>
                <a:spcPct val="100000"/>
              </a:lnSpc>
              <a:spcBef>
                <a:spcPts val="0"/>
              </a:spcBef>
              <a:spcAft>
                <a:spcPts val="0"/>
              </a:spcAft>
              <a:buClr>
                <a:srgbClr val="FFFFFF"/>
              </a:buClr>
              <a:buSzPts val="1800"/>
              <a:buNone/>
              <a:defRPr sz="2400" b="1">
                <a:solidFill>
                  <a:srgbClr val="FFFFFF"/>
                </a:solidFill>
              </a:defRPr>
            </a:lvl2pPr>
            <a:lvl3pPr lvl="2" algn="l" rtl="0">
              <a:lnSpc>
                <a:spcPct val="100000"/>
              </a:lnSpc>
              <a:spcBef>
                <a:spcPts val="0"/>
              </a:spcBef>
              <a:spcAft>
                <a:spcPts val="0"/>
              </a:spcAft>
              <a:buClr>
                <a:srgbClr val="FFFFFF"/>
              </a:buClr>
              <a:buSzPts val="1800"/>
              <a:buNone/>
              <a:defRPr sz="2400" b="1">
                <a:solidFill>
                  <a:srgbClr val="FFFFFF"/>
                </a:solidFill>
              </a:defRPr>
            </a:lvl3pPr>
            <a:lvl4pPr lvl="3" algn="l" rtl="0">
              <a:lnSpc>
                <a:spcPct val="100000"/>
              </a:lnSpc>
              <a:spcBef>
                <a:spcPts val="0"/>
              </a:spcBef>
              <a:spcAft>
                <a:spcPts val="0"/>
              </a:spcAft>
              <a:buClr>
                <a:srgbClr val="FFFFFF"/>
              </a:buClr>
              <a:buSzPts val="1800"/>
              <a:buNone/>
              <a:defRPr sz="2400" b="1">
                <a:solidFill>
                  <a:srgbClr val="FFFFFF"/>
                </a:solidFill>
              </a:defRPr>
            </a:lvl4pPr>
            <a:lvl5pPr lvl="4" algn="l" rtl="0">
              <a:lnSpc>
                <a:spcPct val="100000"/>
              </a:lnSpc>
              <a:spcBef>
                <a:spcPts val="0"/>
              </a:spcBef>
              <a:spcAft>
                <a:spcPts val="0"/>
              </a:spcAft>
              <a:buClr>
                <a:srgbClr val="FFFFFF"/>
              </a:buClr>
              <a:buSzPts val="1800"/>
              <a:buNone/>
              <a:defRPr sz="2400" b="1">
                <a:solidFill>
                  <a:srgbClr val="FFFFFF"/>
                </a:solidFill>
              </a:defRPr>
            </a:lvl5pPr>
            <a:lvl6pPr lvl="5" algn="l" rtl="0">
              <a:lnSpc>
                <a:spcPct val="100000"/>
              </a:lnSpc>
              <a:spcBef>
                <a:spcPts val="0"/>
              </a:spcBef>
              <a:spcAft>
                <a:spcPts val="0"/>
              </a:spcAft>
              <a:buClr>
                <a:srgbClr val="FFFFFF"/>
              </a:buClr>
              <a:buSzPts val="1800"/>
              <a:buNone/>
              <a:defRPr sz="2400" b="1">
                <a:solidFill>
                  <a:srgbClr val="FFFFFF"/>
                </a:solidFill>
              </a:defRPr>
            </a:lvl6pPr>
            <a:lvl7pPr lvl="6" algn="l" rtl="0">
              <a:lnSpc>
                <a:spcPct val="100000"/>
              </a:lnSpc>
              <a:spcBef>
                <a:spcPts val="0"/>
              </a:spcBef>
              <a:spcAft>
                <a:spcPts val="0"/>
              </a:spcAft>
              <a:buClr>
                <a:srgbClr val="FFFFFF"/>
              </a:buClr>
              <a:buSzPts val="1800"/>
              <a:buNone/>
              <a:defRPr sz="2400" b="1">
                <a:solidFill>
                  <a:srgbClr val="FFFFFF"/>
                </a:solidFill>
              </a:defRPr>
            </a:lvl7pPr>
            <a:lvl8pPr lvl="7" algn="l" rtl="0">
              <a:lnSpc>
                <a:spcPct val="100000"/>
              </a:lnSpc>
              <a:spcBef>
                <a:spcPts val="0"/>
              </a:spcBef>
              <a:spcAft>
                <a:spcPts val="0"/>
              </a:spcAft>
              <a:buClr>
                <a:srgbClr val="FFFFFF"/>
              </a:buClr>
              <a:buSzPts val="1800"/>
              <a:buNone/>
              <a:defRPr sz="2400" b="1">
                <a:solidFill>
                  <a:srgbClr val="FFFFFF"/>
                </a:solidFill>
              </a:defRPr>
            </a:lvl8pPr>
            <a:lvl9pPr lvl="8" algn="l"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pic>
        <p:nvPicPr>
          <p:cNvPr id="5" name="Picture 4">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5954" y="6496637"/>
            <a:ext cx="644652" cy="274320"/>
          </a:xfrm>
          <a:prstGeom prst="rect">
            <a:avLst/>
          </a:prstGeom>
        </p:spPr>
      </p:pic>
      <p:cxnSp>
        <p:nvCxnSpPr>
          <p:cNvPr id="6" name="Straight Connector 5">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527332"/>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over - black" preserve="1">
  <p:cSld name="1_Cover - black">
    <p:bg>
      <p:bgPr>
        <a:solidFill>
          <a:srgbClr val="000000"/>
        </a:solidFill>
        <a:effectLst/>
      </p:bgPr>
    </p:bg>
    <p:spTree>
      <p:nvGrpSpPr>
        <p:cNvPr id="1" name="Shape 219"/>
        <p:cNvGrpSpPr/>
        <p:nvPr/>
      </p:nvGrpSpPr>
      <p:grpSpPr>
        <a:xfrm>
          <a:off x="0" y="0"/>
          <a:ext cx="0" cy="0"/>
          <a:chOff x="0" y="0"/>
          <a:chExt cx="0" cy="0"/>
        </a:xfrm>
      </p:grpSpPr>
      <p:sp>
        <p:nvSpPr>
          <p:cNvPr id="9" name="Rectangle 8">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221" name="Google Shape;221;p4"/>
          <p:cNvSpPr txBox="1">
            <a:spLocks noGrp="1"/>
          </p:cNvSpPr>
          <p:nvPr>
            <p:ph type="ctrTitle"/>
          </p:nvPr>
        </p:nvSpPr>
        <p:spPr>
          <a:xfrm>
            <a:off x="472867" y="1527533"/>
            <a:ext cx="8374000" cy="22620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600"/>
              <a:buFont typeface="Montserrat"/>
              <a:buNone/>
              <a:defRPr sz="4400" b="1">
                <a:solidFill>
                  <a:srgbClr val="FFFFFF"/>
                </a:solidFill>
                <a:latin typeface="+mn-lt"/>
                <a:ea typeface="Montserrat"/>
                <a:cs typeface="Montserrat"/>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222" name="Google Shape;222;p4"/>
          <p:cNvSpPr txBox="1">
            <a:spLocks noGrp="1"/>
          </p:cNvSpPr>
          <p:nvPr>
            <p:ph type="subTitle" idx="1"/>
          </p:nvPr>
        </p:nvSpPr>
        <p:spPr>
          <a:xfrm>
            <a:off x="472867" y="3737067"/>
            <a:ext cx="8374000" cy="10568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800"/>
              <a:buFont typeface="Montserrat"/>
              <a:buNone/>
              <a:defRPr sz="2400">
                <a:solidFill>
                  <a:srgbClr val="FFFFFF"/>
                </a:solidFill>
                <a:latin typeface="+mn-lt"/>
                <a:ea typeface="Montserrat"/>
                <a:cs typeface="Montserrat"/>
                <a:sym typeface="Montserrat"/>
              </a:defRPr>
            </a:lvl1pPr>
            <a:lvl2pPr lvl="1"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2pPr>
            <a:lvl3pPr lvl="2"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3pPr>
            <a:lvl4pPr lvl="3"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4pPr>
            <a:lvl5pPr lvl="4"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5pPr>
            <a:lvl6pPr lvl="5"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6pPr>
            <a:lvl7pPr lvl="6"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7pPr>
            <a:lvl8pPr lvl="7"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8pPr>
            <a:lvl9pPr lvl="8"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9pPr>
          </a:lstStyle>
          <a:p>
            <a:r>
              <a:rPr lang="en-US"/>
              <a:t>Click to edit Master subtitle style</a:t>
            </a:r>
            <a:endParaRPr/>
          </a:p>
        </p:txBody>
      </p:sp>
      <p:sp>
        <p:nvSpPr>
          <p:cNvPr id="223" name="Google Shape;223;p4"/>
          <p:cNvSpPr txBox="1">
            <a:spLocks noGrp="1"/>
          </p:cNvSpPr>
          <p:nvPr>
            <p:ph type="sldNum" idx="12"/>
          </p:nvPr>
        </p:nvSpPr>
        <p:spPr>
          <a:xfrm>
            <a:off x="11195011" y="6333189"/>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26" name="Google Shape;226;p4"/>
          <p:cNvSpPr txBox="1">
            <a:spLocks noGrp="1"/>
          </p:cNvSpPr>
          <p:nvPr>
            <p:ph type="subTitle" idx="2"/>
          </p:nvPr>
        </p:nvSpPr>
        <p:spPr>
          <a:xfrm>
            <a:off x="472867" y="5106800"/>
            <a:ext cx="5669200" cy="410000"/>
          </a:xfrm>
          <a:prstGeom prst="rect">
            <a:avLst/>
          </a:prstGeom>
        </p:spPr>
        <p:txBody>
          <a:bodyPr spcFirstLastPara="1" wrap="square" lIns="0" tIns="91425" rIns="0" bIns="91425" anchor="b" anchorCtr="0">
            <a:noAutofit/>
          </a:bodyPr>
          <a:lstStyle>
            <a:lvl1pPr lvl="0" rtl="0">
              <a:lnSpc>
                <a:spcPct val="100000"/>
              </a:lnSpc>
              <a:spcBef>
                <a:spcPts val="0"/>
              </a:spcBef>
              <a:spcAft>
                <a:spcPts val="0"/>
              </a:spcAft>
              <a:buClr>
                <a:srgbClr val="FFFFFF"/>
              </a:buClr>
              <a:buSzPts val="1200"/>
              <a:buNone/>
              <a:defRPr sz="1600" b="1">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227" name="Google Shape;227;p4"/>
          <p:cNvSpPr txBox="1">
            <a:spLocks noGrp="1"/>
          </p:cNvSpPr>
          <p:nvPr>
            <p:ph type="subTitle" idx="3"/>
          </p:nvPr>
        </p:nvSpPr>
        <p:spPr>
          <a:xfrm>
            <a:off x="472867" y="5313600"/>
            <a:ext cx="5669200" cy="4100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200"/>
              <a:buNone/>
              <a:defRPr sz="1600">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228" name="Google Shape;228;p4"/>
          <p:cNvSpPr txBox="1">
            <a:spLocks noGrp="1"/>
          </p:cNvSpPr>
          <p:nvPr>
            <p:ph type="subTitle" idx="4"/>
          </p:nvPr>
        </p:nvSpPr>
        <p:spPr>
          <a:xfrm>
            <a:off x="472867" y="5965900"/>
            <a:ext cx="5669200" cy="4100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000"/>
              <a:buNone/>
              <a:defRPr sz="1333">
                <a:solidFill>
                  <a:srgbClr val="FFFFFF"/>
                </a:solidFill>
                <a:latin typeface="+mn-lt"/>
              </a:defRPr>
            </a:lvl1pPr>
            <a:lvl2pPr lvl="1" rtl="0">
              <a:lnSpc>
                <a:spcPct val="100000"/>
              </a:lnSpc>
              <a:spcBef>
                <a:spcPts val="0"/>
              </a:spcBef>
              <a:spcAft>
                <a:spcPts val="0"/>
              </a:spcAft>
              <a:buClr>
                <a:srgbClr val="FFFFFF"/>
              </a:buClr>
              <a:buSzPts val="1000"/>
              <a:buNone/>
              <a:defRPr sz="1333" b="1">
                <a:solidFill>
                  <a:srgbClr val="FFFFFF"/>
                </a:solidFill>
              </a:defRPr>
            </a:lvl2pPr>
            <a:lvl3pPr lvl="2" rtl="0">
              <a:lnSpc>
                <a:spcPct val="100000"/>
              </a:lnSpc>
              <a:spcBef>
                <a:spcPts val="0"/>
              </a:spcBef>
              <a:spcAft>
                <a:spcPts val="0"/>
              </a:spcAft>
              <a:buClr>
                <a:srgbClr val="FFFFFF"/>
              </a:buClr>
              <a:buSzPts val="1000"/>
              <a:buNone/>
              <a:defRPr b="1">
                <a:solidFill>
                  <a:srgbClr val="FFFFFF"/>
                </a:solidFill>
              </a:defRPr>
            </a:lvl3pPr>
            <a:lvl4pPr lvl="3" rtl="0">
              <a:lnSpc>
                <a:spcPct val="100000"/>
              </a:lnSpc>
              <a:spcBef>
                <a:spcPts val="0"/>
              </a:spcBef>
              <a:spcAft>
                <a:spcPts val="0"/>
              </a:spcAft>
              <a:buClr>
                <a:srgbClr val="FFFFFF"/>
              </a:buClr>
              <a:buSzPts val="1000"/>
              <a:buNone/>
              <a:defRPr b="1">
                <a:solidFill>
                  <a:srgbClr val="FFFFFF"/>
                </a:solidFill>
              </a:defRPr>
            </a:lvl4pPr>
            <a:lvl5pPr lvl="4" rtl="0">
              <a:lnSpc>
                <a:spcPct val="100000"/>
              </a:lnSpc>
              <a:spcBef>
                <a:spcPts val="0"/>
              </a:spcBef>
              <a:spcAft>
                <a:spcPts val="0"/>
              </a:spcAft>
              <a:buClr>
                <a:srgbClr val="FFFFFF"/>
              </a:buClr>
              <a:buSzPts val="1000"/>
              <a:buNone/>
              <a:defRPr b="1">
                <a:solidFill>
                  <a:srgbClr val="FFFFFF"/>
                </a:solidFill>
              </a:defRPr>
            </a:lvl5pPr>
            <a:lvl6pPr lvl="5" rtl="0">
              <a:lnSpc>
                <a:spcPct val="100000"/>
              </a:lnSpc>
              <a:spcBef>
                <a:spcPts val="0"/>
              </a:spcBef>
              <a:spcAft>
                <a:spcPts val="0"/>
              </a:spcAft>
              <a:buClr>
                <a:srgbClr val="FFFFFF"/>
              </a:buClr>
              <a:buSzPts val="1000"/>
              <a:buNone/>
              <a:defRPr b="1">
                <a:solidFill>
                  <a:srgbClr val="FFFFFF"/>
                </a:solidFill>
              </a:defRPr>
            </a:lvl6pPr>
            <a:lvl7pPr lvl="6" rtl="0">
              <a:lnSpc>
                <a:spcPct val="100000"/>
              </a:lnSpc>
              <a:spcBef>
                <a:spcPts val="0"/>
              </a:spcBef>
              <a:spcAft>
                <a:spcPts val="0"/>
              </a:spcAft>
              <a:buClr>
                <a:srgbClr val="FFFFFF"/>
              </a:buClr>
              <a:buSzPts val="1000"/>
              <a:buNone/>
              <a:defRPr b="1">
                <a:solidFill>
                  <a:srgbClr val="FFFFFF"/>
                </a:solidFill>
              </a:defRPr>
            </a:lvl7pPr>
            <a:lvl8pPr lvl="7" rtl="0">
              <a:lnSpc>
                <a:spcPct val="100000"/>
              </a:lnSpc>
              <a:spcBef>
                <a:spcPts val="0"/>
              </a:spcBef>
              <a:spcAft>
                <a:spcPts val="0"/>
              </a:spcAft>
              <a:buClr>
                <a:srgbClr val="FFFFFF"/>
              </a:buClr>
              <a:buSzPts val="1000"/>
              <a:buNone/>
              <a:defRPr b="1">
                <a:solidFill>
                  <a:srgbClr val="FFFFFF"/>
                </a:solidFill>
              </a:defRPr>
            </a:lvl8pPr>
            <a:lvl9pPr lvl="8" rtl="0">
              <a:lnSpc>
                <a:spcPct val="100000"/>
              </a:lnSpc>
              <a:spcBef>
                <a:spcPts val="0"/>
              </a:spcBef>
              <a:spcAft>
                <a:spcPts val="0"/>
              </a:spcAft>
              <a:buClr>
                <a:srgbClr val="FFFFFF"/>
              </a:buClr>
              <a:buSzPts val="1000"/>
              <a:buNone/>
              <a:defRPr b="1">
                <a:solidFill>
                  <a:srgbClr val="FFFFFF"/>
                </a:solidFill>
              </a:defRPr>
            </a:lvl9pPr>
          </a:lstStyle>
          <a:p>
            <a:r>
              <a:rPr lang="en-US"/>
              <a:t>Click to edit Master subtitle style</a:t>
            </a:r>
            <a:endParaRPr/>
          </a:p>
        </p:txBody>
      </p:sp>
      <p:cxnSp>
        <p:nvCxnSpPr>
          <p:cNvPr id="16" name="Straight Connector 15">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8" name="TextBox 17">
            <a:extLst>
              <a:ext uri="{FF2B5EF4-FFF2-40B4-BE49-F238E27FC236}">
                <a16:creationId xmlns:a16="http://schemas.microsoft.com/office/drawing/2014/main" id="{D439B148-E719-27C3-3403-978BEDC13EC0}"/>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3392500309"/>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side - White/title/body text">
    <p:spTree>
      <p:nvGrpSpPr>
        <p:cNvPr id="1" name=""/>
        <p:cNvGrpSpPr/>
        <p:nvPr/>
      </p:nvGrpSpPr>
      <p:grpSpPr>
        <a:xfrm>
          <a:off x="0" y="0"/>
          <a:ext cx="0" cy="0"/>
          <a:chOff x="0" y="0"/>
          <a:chExt cx="0" cy="0"/>
        </a:xfrm>
      </p:grpSpPr>
      <p:sp>
        <p:nvSpPr>
          <p:cNvPr id="24" name="Google Shape;40;p5">
            <a:extLst>
              <a:ext uri="{FF2B5EF4-FFF2-40B4-BE49-F238E27FC236}">
                <a16:creationId xmlns:a16="http://schemas.microsoft.com/office/drawing/2014/main" id="{CA7D3202-BB5E-4102-8CDD-215C750AC736}"/>
              </a:ext>
            </a:extLst>
          </p:cNvPr>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chemeClr val="bg1"/>
                </a:solidFill>
                <a:latin typeface="Montserrat" panose="00000500000000000000" pitchFamily="2" charset="0"/>
                <a:ea typeface="Montserrat Light"/>
                <a:cs typeface="Montserrat Light"/>
                <a:sym typeface="Montserrat Light"/>
              </a:rPr>
              <a:t>© </a:t>
            </a:r>
            <a:r>
              <a:rPr lang="en-US" sz="667">
                <a:solidFill>
                  <a:schemeClr val="bg1"/>
                </a:solidFill>
                <a:latin typeface="Montserrat" panose="00000500000000000000" pitchFamily="2" charset="0"/>
                <a:ea typeface="Montserrat Light"/>
                <a:cs typeface="Montserrat Light"/>
                <a:sym typeface="Montserrat Light"/>
              </a:rPr>
              <a:t>2023 Nielsen</a:t>
            </a:r>
            <a:r>
              <a:rPr lang="en" sz="667">
                <a:solidFill>
                  <a:schemeClr val="bg1"/>
                </a:solidFill>
                <a:latin typeface="Montserrat" panose="00000500000000000000" pitchFamily="2" charset="0"/>
                <a:ea typeface="Montserrat Light"/>
                <a:cs typeface="Montserrat Light"/>
                <a:sym typeface="Montserrat Light"/>
              </a:rPr>
              <a:t> Consumer LLC. All Rights Reserved.</a:t>
            </a:r>
            <a:endParaRPr sz="667" i="0" u="none" strike="noStrike" cap="none">
              <a:solidFill>
                <a:schemeClr val="bg1"/>
              </a:solidFill>
              <a:latin typeface="Montserrat" panose="00000500000000000000" pitchFamily="2" charset="0"/>
              <a:ea typeface="Montserrat Light"/>
              <a:cs typeface="Montserrat Light"/>
              <a:sym typeface="Montserrat Light"/>
            </a:endParaRPr>
          </a:p>
        </p:txBody>
      </p:sp>
      <p:sp>
        <p:nvSpPr>
          <p:cNvPr id="2" name="Title 1"/>
          <p:cNvSpPr>
            <a:spLocks noGrp="1"/>
          </p:cNvSpPr>
          <p:nvPr>
            <p:ph type="title" hasCustomPrompt="1"/>
          </p:nvPr>
        </p:nvSpPr>
        <p:spPr>
          <a:xfrm>
            <a:off x="475488" y="390144"/>
            <a:ext cx="11241024" cy="524256"/>
          </a:xfrm>
          <a:prstGeom prst="rect">
            <a:avLst/>
          </a:prstGeom>
        </p:spPr>
        <p:txBody>
          <a:bodyPr/>
          <a:lstStyle/>
          <a:p>
            <a:r>
              <a:rPr lang="en-US"/>
              <a:t>Click to add title</a:t>
            </a:r>
          </a:p>
        </p:txBody>
      </p:sp>
      <p:sp>
        <p:nvSpPr>
          <p:cNvPr id="10" name="Text Placeholder 9">
            <a:extLst>
              <a:ext uri="{FF2B5EF4-FFF2-40B4-BE49-F238E27FC236}">
                <a16:creationId xmlns:a16="http://schemas.microsoft.com/office/drawing/2014/main" id="{45FC9F91-5AE7-4A1B-AF40-EA52D844B995}"/>
              </a:ext>
            </a:extLst>
          </p:cNvPr>
          <p:cNvSpPr>
            <a:spLocks noGrp="1"/>
          </p:cNvSpPr>
          <p:nvPr>
            <p:ph type="body" sz="quarter" idx="10" hasCustomPrompt="1"/>
          </p:nvPr>
        </p:nvSpPr>
        <p:spPr>
          <a:xfrm>
            <a:off x="475488" y="829056"/>
            <a:ext cx="11241024" cy="512064"/>
          </a:xfrm>
          <a:prstGeom prst="rect">
            <a:avLst/>
          </a:prstGeom>
        </p:spPr>
        <p:txBody>
          <a:bodyPr tIns="91440"/>
          <a:lstStyle>
            <a:lvl1pPr marL="0" indent="0">
              <a:buNone/>
              <a:defRPr sz="1800">
                <a:solidFill>
                  <a:srgbClr val="000000"/>
                </a:solidFill>
                <a:latin typeface="+mj-lt"/>
              </a:defRPr>
            </a:lvl1pPr>
            <a:lvl2pPr marL="457167" indent="0">
              <a:buNone/>
              <a:defRPr>
                <a:latin typeface="Montserrat" panose="00000500000000000000" pitchFamily="2" charset="0"/>
              </a:defRPr>
            </a:lvl2pPr>
            <a:lvl3pPr marL="914332" indent="0">
              <a:buNone/>
              <a:defRPr>
                <a:latin typeface="Montserrat" panose="00000500000000000000" pitchFamily="2" charset="0"/>
              </a:defRPr>
            </a:lvl3pPr>
            <a:lvl4pPr marL="1371498" indent="0">
              <a:buNone/>
              <a:defRPr>
                <a:latin typeface="Montserrat" panose="00000500000000000000" pitchFamily="2" charset="0"/>
              </a:defRPr>
            </a:lvl4pPr>
            <a:lvl5pPr marL="1828664" indent="0">
              <a:buNone/>
              <a:defRPr>
                <a:latin typeface="Montserrat" panose="00000500000000000000" pitchFamily="2" charset="0"/>
              </a:defRPr>
            </a:lvl5pPr>
          </a:lstStyle>
          <a:p>
            <a:pPr lvl="0"/>
            <a:r>
              <a:rPr lang="en-US"/>
              <a:t>Click to add subtitle</a:t>
            </a:r>
          </a:p>
        </p:txBody>
      </p:sp>
      <p:sp>
        <p:nvSpPr>
          <p:cNvPr id="14" name="Google Shape;81;p10">
            <a:extLst>
              <a:ext uri="{FF2B5EF4-FFF2-40B4-BE49-F238E27FC236}">
                <a16:creationId xmlns:a16="http://schemas.microsoft.com/office/drawing/2014/main" id="{87435254-EDEF-4F12-9D28-5EEACE41FEC7}"/>
              </a:ext>
            </a:extLst>
          </p:cNvPr>
          <p:cNvSpPr txBox="1">
            <a:spLocks noGrp="1"/>
          </p:cNvSpPr>
          <p:nvPr>
            <p:ph type="subTitle" idx="2"/>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rgbClr val="666666"/>
                </a:solidFill>
                <a:latin typeface="Montserrat" panose="00000500000000000000" pitchFamily="2"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4" name="Text Placeholder 3">
            <a:extLst>
              <a:ext uri="{FF2B5EF4-FFF2-40B4-BE49-F238E27FC236}">
                <a16:creationId xmlns:a16="http://schemas.microsoft.com/office/drawing/2014/main" id="{7B4B3318-00BC-4947-8B69-2EA554F5D40B}"/>
              </a:ext>
            </a:extLst>
          </p:cNvPr>
          <p:cNvSpPr>
            <a:spLocks noGrp="1"/>
          </p:cNvSpPr>
          <p:nvPr>
            <p:ph type="body" sz="quarter" idx="11"/>
          </p:nvPr>
        </p:nvSpPr>
        <p:spPr>
          <a:xfrm>
            <a:off x="475488" y="1536192"/>
            <a:ext cx="11241024" cy="4559808"/>
          </a:xfrm>
          <a:prstGeom prst="rect">
            <a:avLst/>
          </a:prstGeom>
        </p:spPr>
        <p:txBody>
          <a:bodyPr lIns="0" tIns="91440" rIns="0" bIns="91440"/>
          <a:lstStyle/>
          <a:p>
            <a:pPr lvl="0"/>
            <a:r>
              <a:rPr lang="en-US"/>
              <a:t>Click to edit Master text styles</a:t>
            </a:r>
          </a:p>
          <a:p>
            <a:pPr lvl="1"/>
            <a:r>
              <a:rPr lang="en-US"/>
              <a:t>Second level</a:t>
            </a:r>
          </a:p>
        </p:txBody>
      </p:sp>
      <p:sp>
        <p:nvSpPr>
          <p:cNvPr id="23" name="TextBox 22">
            <a:extLst>
              <a:ext uri="{FF2B5EF4-FFF2-40B4-BE49-F238E27FC236}">
                <a16:creationId xmlns:a16="http://schemas.microsoft.com/office/drawing/2014/main" id="{683E1066-32C0-4BBA-9C52-F0655F5849BD}"/>
              </a:ext>
            </a:extLst>
          </p:cNvPr>
          <p:cNvSpPr txBox="1"/>
          <p:nvPr/>
        </p:nvSpPr>
        <p:spPr>
          <a:xfrm>
            <a:off x="11192256" y="6412992"/>
            <a:ext cx="524256" cy="365760"/>
          </a:xfrm>
          <a:prstGeom prst="rect">
            <a:avLst/>
          </a:prstGeom>
          <a:noFill/>
        </p:spPr>
        <p:txBody>
          <a:bodyPr wrap="none" lIns="0" rIns="0" rtlCol="0" anchor="ctr" anchorCtr="0">
            <a:noAutofit/>
          </a:bodyPr>
          <a:lstStyle/>
          <a:p>
            <a:pPr algn="r"/>
            <a:fld id="{37C1F608-86A9-439D-B359-AB29DD5A1486}" type="slidenum">
              <a:rPr lang="en-US" sz="1333" smtClean="0">
                <a:latin typeface="Montserrat" panose="00000500000000000000" pitchFamily="2" charset="0"/>
              </a:rPr>
              <a:pPr algn="r"/>
              <a:t>‹#›</a:t>
            </a:fld>
            <a:endParaRPr lang="en-US" sz="1333">
              <a:latin typeface="Montserrat" panose="00000500000000000000" pitchFamily="2" charset="0"/>
            </a:endParaRPr>
          </a:p>
        </p:txBody>
      </p:sp>
    </p:spTree>
    <p:extLst>
      <p:ext uri="{BB962C8B-B14F-4D97-AF65-F5344CB8AC3E}">
        <p14:creationId xmlns:p14="http://schemas.microsoft.com/office/powerpoint/2010/main" val="2679766834"/>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over - black/photo right" preserve="1">
  <p:cSld name="Cover - black/photo right">
    <p:bg>
      <p:bgPr>
        <a:solidFill>
          <a:srgbClr val="000000"/>
        </a:solidFill>
        <a:effectLst/>
      </p:bgPr>
    </p:bg>
    <p:spTree>
      <p:nvGrpSpPr>
        <p:cNvPr id="1" name="Shape 81"/>
        <p:cNvGrpSpPr/>
        <p:nvPr/>
      </p:nvGrpSpPr>
      <p:grpSpPr>
        <a:xfrm>
          <a:off x="0" y="0"/>
          <a:ext cx="0" cy="0"/>
          <a:chOff x="0" y="0"/>
          <a:chExt cx="0" cy="0"/>
        </a:xfrm>
      </p:grpSpPr>
      <p:sp>
        <p:nvSpPr>
          <p:cNvPr id="11" name="Rectangle 10">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88" name="Google Shape;88;p9"/>
          <p:cNvSpPr txBox="1">
            <a:spLocks noGrp="1"/>
          </p:cNvSpPr>
          <p:nvPr>
            <p:ph type="ctrTitle"/>
          </p:nvPr>
        </p:nvSpPr>
        <p:spPr>
          <a:xfrm>
            <a:off x="472867" y="1719100"/>
            <a:ext cx="5191600" cy="15184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2800"/>
              <a:buFont typeface="Montserrat"/>
              <a:buNone/>
              <a:defRPr sz="4400" b="1">
                <a:solidFill>
                  <a:srgbClr val="FFFFFF"/>
                </a:solidFill>
                <a:latin typeface="+mn-lt"/>
                <a:ea typeface="Montserrat"/>
                <a:cs typeface="Montserrat"/>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89" name="Google Shape;89;p9"/>
          <p:cNvSpPr txBox="1">
            <a:spLocks noGrp="1"/>
          </p:cNvSpPr>
          <p:nvPr>
            <p:ph type="subTitle" idx="1"/>
          </p:nvPr>
        </p:nvSpPr>
        <p:spPr>
          <a:xfrm>
            <a:off x="472867" y="3135900"/>
            <a:ext cx="5191600" cy="5288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600"/>
              <a:buFont typeface="Montserrat"/>
              <a:buNone/>
              <a:defRPr sz="2400">
                <a:solidFill>
                  <a:srgbClr val="FFFFFF"/>
                </a:solidFill>
                <a:latin typeface="+mn-lt"/>
                <a:ea typeface="Montserrat"/>
                <a:cs typeface="Montserrat"/>
                <a:sym typeface="Montserrat"/>
              </a:defRPr>
            </a:lvl1pPr>
            <a:lvl2pPr lvl="1"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2pPr>
            <a:lvl3pPr lvl="2"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3pPr>
            <a:lvl4pPr lvl="3"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4pPr>
            <a:lvl5pPr lvl="4"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5pPr>
            <a:lvl6pPr lvl="5"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6pPr>
            <a:lvl7pPr lvl="6"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7pPr>
            <a:lvl8pPr lvl="7"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8pPr>
            <a:lvl9pPr lvl="8"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9pPr>
          </a:lstStyle>
          <a:p>
            <a:r>
              <a:rPr lang="en-US"/>
              <a:t>Click to edit Master subtitle style</a:t>
            </a:r>
            <a:endParaRPr/>
          </a:p>
        </p:txBody>
      </p:sp>
      <p:sp>
        <p:nvSpPr>
          <p:cNvPr id="90" name="Google Shape;90;p9"/>
          <p:cNvSpPr txBox="1">
            <a:spLocks noGrp="1"/>
          </p:cNvSpPr>
          <p:nvPr>
            <p:ph type="subTitle" idx="2"/>
          </p:nvPr>
        </p:nvSpPr>
        <p:spPr>
          <a:xfrm>
            <a:off x="472867" y="5106800"/>
            <a:ext cx="5669200" cy="410000"/>
          </a:xfrm>
          <a:prstGeom prst="rect">
            <a:avLst/>
          </a:prstGeom>
        </p:spPr>
        <p:txBody>
          <a:bodyPr spcFirstLastPara="1" wrap="square" lIns="0" tIns="91425" rIns="0" bIns="91425" anchor="b" anchorCtr="0">
            <a:noAutofit/>
          </a:bodyPr>
          <a:lstStyle>
            <a:lvl1pPr lvl="0" rtl="0">
              <a:lnSpc>
                <a:spcPct val="100000"/>
              </a:lnSpc>
              <a:spcBef>
                <a:spcPts val="0"/>
              </a:spcBef>
              <a:spcAft>
                <a:spcPts val="0"/>
              </a:spcAft>
              <a:buClr>
                <a:srgbClr val="FFFFFF"/>
              </a:buClr>
              <a:buSzPts val="1200"/>
              <a:buNone/>
              <a:defRPr sz="1200" b="1">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91" name="Google Shape;91;p9"/>
          <p:cNvSpPr txBox="1">
            <a:spLocks noGrp="1"/>
          </p:cNvSpPr>
          <p:nvPr>
            <p:ph type="subTitle" idx="3"/>
          </p:nvPr>
        </p:nvSpPr>
        <p:spPr>
          <a:xfrm>
            <a:off x="472867" y="5313600"/>
            <a:ext cx="5669200" cy="4100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92" name="Google Shape;92;p9"/>
          <p:cNvSpPr txBox="1">
            <a:spLocks noGrp="1"/>
          </p:cNvSpPr>
          <p:nvPr>
            <p:ph type="subTitle" idx="4"/>
          </p:nvPr>
        </p:nvSpPr>
        <p:spPr>
          <a:xfrm>
            <a:off x="472867" y="5965900"/>
            <a:ext cx="5669200" cy="410000"/>
          </a:xfrm>
          <a:prstGeom prst="rect">
            <a:avLst/>
          </a:prstGeom>
        </p:spPr>
        <p:txBody>
          <a:bodyPr spcFirstLastPara="1" wrap="square" lIns="0" tIns="91425" rIns="0" bIns="91425" anchor="t" anchorCtr="0">
            <a:noAutofit/>
          </a:bodyPr>
          <a:lstStyle>
            <a:lvl1pPr lvl="0" rtl="0">
              <a:lnSpc>
                <a:spcPct val="100000"/>
              </a:lnSpc>
              <a:spcBef>
                <a:spcPts val="0"/>
              </a:spcBef>
              <a:spcAft>
                <a:spcPts val="0"/>
              </a:spcAft>
              <a:buClr>
                <a:srgbClr val="FFFFFF"/>
              </a:buClr>
              <a:buSzPts val="1000"/>
              <a:buNone/>
              <a:defRPr sz="1200">
                <a:solidFill>
                  <a:srgbClr val="FFFFFF"/>
                </a:solidFill>
                <a:latin typeface="+mn-lt"/>
              </a:defRPr>
            </a:lvl1pPr>
            <a:lvl2pPr lvl="1" rtl="0">
              <a:lnSpc>
                <a:spcPct val="100000"/>
              </a:lnSpc>
              <a:spcBef>
                <a:spcPts val="0"/>
              </a:spcBef>
              <a:spcAft>
                <a:spcPts val="0"/>
              </a:spcAft>
              <a:buClr>
                <a:srgbClr val="FFFFFF"/>
              </a:buClr>
              <a:buSzPts val="1000"/>
              <a:buNone/>
              <a:defRPr sz="1333" b="1">
                <a:solidFill>
                  <a:srgbClr val="FFFFFF"/>
                </a:solidFill>
              </a:defRPr>
            </a:lvl2pPr>
            <a:lvl3pPr lvl="2" rtl="0">
              <a:lnSpc>
                <a:spcPct val="100000"/>
              </a:lnSpc>
              <a:spcBef>
                <a:spcPts val="0"/>
              </a:spcBef>
              <a:spcAft>
                <a:spcPts val="0"/>
              </a:spcAft>
              <a:buClr>
                <a:srgbClr val="FFFFFF"/>
              </a:buClr>
              <a:buSzPts val="1000"/>
              <a:buNone/>
              <a:defRPr b="1">
                <a:solidFill>
                  <a:srgbClr val="FFFFFF"/>
                </a:solidFill>
              </a:defRPr>
            </a:lvl3pPr>
            <a:lvl4pPr lvl="3" rtl="0">
              <a:lnSpc>
                <a:spcPct val="100000"/>
              </a:lnSpc>
              <a:spcBef>
                <a:spcPts val="0"/>
              </a:spcBef>
              <a:spcAft>
                <a:spcPts val="0"/>
              </a:spcAft>
              <a:buClr>
                <a:srgbClr val="FFFFFF"/>
              </a:buClr>
              <a:buSzPts val="1000"/>
              <a:buNone/>
              <a:defRPr b="1">
                <a:solidFill>
                  <a:srgbClr val="FFFFFF"/>
                </a:solidFill>
              </a:defRPr>
            </a:lvl4pPr>
            <a:lvl5pPr lvl="4" rtl="0">
              <a:lnSpc>
                <a:spcPct val="100000"/>
              </a:lnSpc>
              <a:spcBef>
                <a:spcPts val="0"/>
              </a:spcBef>
              <a:spcAft>
                <a:spcPts val="0"/>
              </a:spcAft>
              <a:buClr>
                <a:srgbClr val="FFFFFF"/>
              </a:buClr>
              <a:buSzPts val="1000"/>
              <a:buNone/>
              <a:defRPr b="1">
                <a:solidFill>
                  <a:srgbClr val="FFFFFF"/>
                </a:solidFill>
              </a:defRPr>
            </a:lvl5pPr>
            <a:lvl6pPr lvl="5" rtl="0">
              <a:lnSpc>
                <a:spcPct val="100000"/>
              </a:lnSpc>
              <a:spcBef>
                <a:spcPts val="0"/>
              </a:spcBef>
              <a:spcAft>
                <a:spcPts val="0"/>
              </a:spcAft>
              <a:buClr>
                <a:srgbClr val="FFFFFF"/>
              </a:buClr>
              <a:buSzPts val="1000"/>
              <a:buNone/>
              <a:defRPr b="1">
                <a:solidFill>
                  <a:srgbClr val="FFFFFF"/>
                </a:solidFill>
              </a:defRPr>
            </a:lvl6pPr>
            <a:lvl7pPr lvl="6" rtl="0">
              <a:lnSpc>
                <a:spcPct val="100000"/>
              </a:lnSpc>
              <a:spcBef>
                <a:spcPts val="0"/>
              </a:spcBef>
              <a:spcAft>
                <a:spcPts val="0"/>
              </a:spcAft>
              <a:buClr>
                <a:srgbClr val="FFFFFF"/>
              </a:buClr>
              <a:buSzPts val="1000"/>
              <a:buNone/>
              <a:defRPr b="1">
                <a:solidFill>
                  <a:srgbClr val="FFFFFF"/>
                </a:solidFill>
              </a:defRPr>
            </a:lvl7pPr>
            <a:lvl8pPr lvl="7" rtl="0">
              <a:lnSpc>
                <a:spcPct val="100000"/>
              </a:lnSpc>
              <a:spcBef>
                <a:spcPts val="0"/>
              </a:spcBef>
              <a:spcAft>
                <a:spcPts val="0"/>
              </a:spcAft>
              <a:buClr>
                <a:srgbClr val="FFFFFF"/>
              </a:buClr>
              <a:buSzPts val="1000"/>
              <a:buNone/>
              <a:defRPr b="1">
                <a:solidFill>
                  <a:srgbClr val="FFFFFF"/>
                </a:solidFill>
              </a:defRPr>
            </a:lvl8pPr>
            <a:lvl9pPr lvl="8" rtl="0">
              <a:lnSpc>
                <a:spcPct val="100000"/>
              </a:lnSpc>
              <a:spcBef>
                <a:spcPts val="0"/>
              </a:spcBef>
              <a:spcAft>
                <a:spcPts val="0"/>
              </a:spcAft>
              <a:buClr>
                <a:srgbClr val="FFFFFF"/>
              </a:buClr>
              <a:buSzPts val="1000"/>
              <a:buNone/>
              <a:defRPr b="1">
                <a:solidFill>
                  <a:srgbClr val="FFFFFF"/>
                </a:solidFill>
              </a:defRPr>
            </a:lvl9pPr>
          </a:lstStyle>
          <a:p>
            <a:r>
              <a:rPr lang="en-US"/>
              <a:t>Click to edit Master subtitle style</a:t>
            </a:r>
            <a:endParaRPr/>
          </a:p>
        </p:txBody>
      </p:sp>
      <p:cxnSp>
        <p:nvCxnSpPr>
          <p:cNvPr id="12" name="Straight Connector 11">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4" name="TextBox 13">
            <a:extLst>
              <a:ext uri="{FF2B5EF4-FFF2-40B4-BE49-F238E27FC236}">
                <a16:creationId xmlns:a16="http://schemas.microsoft.com/office/drawing/2014/main" id="{D439B148-E719-27C3-3403-978BEDC13EC0}"/>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401904949"/>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Divider - White/photo" preserve="1">
  <p:cSld name="Divider - White/photo">
    <p:bg>
      <p:bgPr>
        <a:solidFill>
          <a:srgbClr val="000000"/>
        </a:solidFill>
        <a:effectLst/>
      </p:bgPr>
    </p:bg>
    <p:spTree>
      <p:nvGrpSpPr>
        <p:cNvPr id="1" name="Shape 245"/>
        <p:cNvGrpSpPr/>
        <p:nvPr/>
      </p:nvGrpSpPr>
      <p:grpSpPr>
        <a:xfrm>
          <a:off x="0" y="0"/>
          <a:ext cx="0" cy="0"/>
          <a:chOff x="0" y="0"/>
          <a:chExt cx="0" cy="0"/>
        </a:xfrm>
      </p:grpSpPr>
      <p:sp>
        <p:nvSpPr>
          <p:cNvPr id="12" name="Rectangle 1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3" name="Picture 12"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28837"/>
            <a:ext cx="6289924" cy="6800329"/>
          </a:xfrm>
          <a:prstGeom prst="rect">
            <a:avLst/>
          </a:prstGeom>
        </p:spPr>
      </p:pic>
      <p:sp>
        <p:nvSpPr>
          <p:cNvPr id="249" name="Google Shape;249;p28"/>
          <p:cNvSpPr txBox="1">
            <a:spLocks noGrp="1"/>
          </p:cNvSpPr>
          <p:nvPr>
            <p:ph type="sldNum" idx="12"/>
          </p:nvPr>
        </p:nvSpPr>
        <p:spPr>
          <a:xfrm>
            <a:off x="11195011" y="6333189"/>
            <a:ext cx="731600" cy="524800"/>
          </a:xfrm>
          <a:prstGeom prst="rect">
            <a:avLst/>
          </a:prstGeom>
        </p:spPr>
        <p:txBody>
          <a:bodyPr spcFirstLastPara="1" wrap="square" lIns="91425" tIns="91425" rIns="91425" bIns="91425" anchor="ctr" anchorCtr="0">
            <a:noAutofit/>
          </a:bodyPr>
          <a:lstStyle>
            <a:lvl1pPr lvl="0" algn="r" rtl="0">
              <a:buNone/>
              <a:defRPr sz="1333">
                <a:solidFill>
                  <a:schemeClr val="bg1"/>
                </a:solidFill>
                <a:latin typeface="Avenir Next LT Pro" panose="020B0504020202020204" pitchFamily="34" charset="0"/>
                <a:ea typeface="Avenir Next LT Pro" panose="020B0504020202020204" pitchFamily="34" charset="0"/>
                <a:cs typeface="Avenir Next LT Pro" panose="020B0504020202020204" pitchFamily="34" charset="0"/>
                <a:sym typeface="Montserrat Light"/>
              </a:defRPr>
            </a:lvl1pPr>
            <a:lvl2pPr lvl="1" algn="r" rtl="0">
              <a:buNone/>
              <a:defRPr sz="1333">
                <a:latin typeface="Montserrat Light"/>
                <a:ea typeface="Montserrat Light"/>
                <a:cs typeface="Montserrat Light"/>
                <a:sym typeface="Montserrat Light"/>
              </a:defRPr>
            </a:lvl2pPr>
            <a:lvl3pPr lvl="2" algn="r" rtl="0">
              <a:buNone/>
              <a:defRPr sz="1333">
                <a:latin typeface="Montserrat Light"/>
                <a:ea typeface="Montserrat Light"/>
                <a:cs typeface="Montserrat Light"/>
                <a:sym typeface="Montserrat Light"/>
              </a:defRPr>
            </a:lvl3pPr>
            <a:lvl4pPr lvl="3" algn="r" rtl="0">
              <a:buNone/>
              <a:defRPr sz="1333">
                <a:latin typeface="Montserrat Light"/>
                <a:ea typeface="Montserrat Light"/>
                <a:cs typeface="Montserrat Light"/>
                <a:sym typeface="Montserrat Light"/>
              </a:defRPr>
            </a:lvl4pPr>
            <a:lvl5pPr lvl="4" algn="r" rtl="0">
              <a:buNone/>
              <a:defRPr sz="1333">
                <a:latin typeface="Montserrat Light"/>
                <a:ea typeface="Montserrat Light"/>
                <a:cs typeface="Montserrat Light"/>
                <a:sym typeface="Montserrat Light"/>
              </a:defRPr>
            </a:lvl5pPr>
            <a:lvl6pPr lvl="5" algn="r" rtl="0">
              <a:buNone/>
              <a:defRPr sz="1333">
                <a:latin typeface="Montserrat Light"/>
                <a:ea typeface="Montserrat Light"/>
                <a:cs typeface="Montserrat Light"/>
                <a:sym typeface="Montserrat Light"/>
              </a:defRPr>
            </a:lvl6pPr>
            <a:lvl7pPr lvl="6" algn="r" rtl="0">
              <a:buNone/>
              <a:defRPr sz="1333">
                <a:latin typeface="Montserrat Light"/>
                <a:ea typeface="Montserrat Light"/>
                <a:cs typeface="Montserrat Light"/>
                <a:sym typeface="Montserrat Light"/>
              </a:defRPr>
            </a:lvl7pPr>
            <a:lvl8pPr lvl="7" algn="r" rtl="0">
              <a:buNone/>
              <a:defRPr sz="1333">
                <a:latin typeface="Montserrat Light"/>
                <a:ea typeface="Montserrat Light"/>
                <a:cs typeface="Montserrat Light"/>
                <a:sym typeface="Montserrat Light"/>
              </a:defRPr>
            </a:lvl8pPr>
            <a:lvl9pPr lvl="8" algn="r" rtl="0">
              <a:buNone/>
              <a:defRPr sz="1333">
                <a:latin typeface="Montserrat Light"/>
                <a:ea typeface="Montserrat Light"/>
                <a:cs typeface="Montserrat Light"/>
                <a:sym typeface="Montserrat Light"/>
              </a:defRPr>
            </a:lvl9pPr>
          </a:lstStyle>
          <a:p>
            <a:fld id="{00000000-1234-1234-1234-123412341234}" type="slidenum">
              <a:rPr lang="en" smtClean="0"/>
              <a:pPr/>
              <a:t>‹#›</a:t>
            </a:fld>
            <a:endParaRPr lang="en"/>
          </a:p>
        </p:txBody>
      </p:sp>
      <p:sp>
        <p:nvSpPr>
          <p:cNvPr id="251" name="Google Shape;251;p28"/>
          <p:cNvSpPr txBox="1">
            <a:spLocks noGrp="1"/>
          </p:cNvSpPr>
          <p:nvPr>
            <p:ph type="ctrTitle"/>
          </p:nvPr>
        </p:nvSpPr>
        <p:spPr>
          <a:xfrm>
            <a:off x="472867" y="2159467"/>
            <a:ext cx="5255200" cy="21040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3000"/>
              <a:buFont typeface="Montserrat"/>
              <a:buNone/>
              <a:defRPr sz="4400" b="1">
                <a:solidFill>
                  <a:schemeClr val="bg1"/>
                </a:solidFill>
                <a:latin typeface="+mn-lt"/>
                <a:ea typeface="Avenir Next LT Pro" panose="020B0504020202020204" pitchFamily="34" charset="0"/>
                <a:cs typeface="Avenir Next LT Pro" panose="020B0504020202020204" pitchFamily="34" charset="0"/>
                <a:sym typeface="Montserrat"/>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title style</a:t>
            </a:r>
            <a:endParaRPr/>
          </a:p>
        </p:txBody>
      </p:sp>
      <p:cxnSp>
        <p:nvCxnSpPr>
          <p:cNvPr id="14" name="Straight Connector 13">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71800229"/>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Inside - Black/title/body text" preserve="1">
  <p:cSld name="Inside - Black/title/body text">
    <p:bg>
      <p:bgPr>
        <a:solidFill>
          <a:srgbClr val="000000"/>
        </a:solidFill>
        <a:effectLst/>
      </p:bgPr>
    </p:bg>
    <p:spTree>
      <p:nvGrpSpPr>
        <p:cNvPr id="1" name="Shape 73"/>
        <p:cNvGrpSpPr/>
        <p:nvPr/>
      </p:nvGrpSpPr>
      <p:grpSpPr>
        <a:xfrm>
          <a:off x="0" y="0"/>
          <a:ext cx="0" cy="0"/>
          <a:chOff x="0" y="0"/>
          <a:chExt cx="0" cy="0"/>
        </a:xfrm>
      </p:grpSpPr>
      <p:sp>
        <p:nvSpPr>
          <p:cNvPr id="9" name="Rectangle 8">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75" name="Google Shape;75;p8"/>
          <p:cNvSpPr txBox="1">
            <a:spLocks noGrp="1"/>
          </p:cNvSpPr>
          <p:nvPr>
            <p:ph type="title"/>
          </p:nvPr>
        </p:nvSpPr>
        <p:spPr>
          <a:xfrm>
            <a:off x="472867" y="390167"/>
            <a:ext cx="11246400" cy="5248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1900"/>
              <a:buNone/>
              <a:defRPr sz="2667">
                <a:solidFill>
                  <a:srgbClr val="FFFFFF"/>
                </a:solidFill>
                <a:latin typeface="+mn-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76" name="Google Shape;76;p8"/>
          <p:cNvSpPr txBox="1">
            <a:spLocks noGrp="1"/>
          </p:cNvSpPr>
          <p:nvPr>
            <p:ph type="body" idx="1"/>
          </p:nvPr>
        </p:nvSpPr>
        <p:spPr>
          <a:xfrm>
            <a:off x="472867" y="1536633"/>
            <a:ext cx="11246400" cy="4555200"/>
          </a:xfrm>
          <a:prstGeom prst="rect">
            <a:avLst/>
          </a:prstGeom>
        </p:spPr>
        <p:txBody>
          <a:bodyPr spcFirstLastPara="1" wrap="square" lIns="0" tIns="91425" rIns="0" bIns="91425" anchor="t" anchorCtr="0">
            <a:noAutofit/>
          </a:bodyPr>
          <a:lstStyle>
            <a:lvl1pPr marL="365742" lvl="0" indent="-365742" rtl="0">
              <a:spcBef>
                <a:spcPts val="0"/>
              </a:spcBef>
              <a:spcAft>
                <a:spcPts val="0"/>
              </a:spcAft>
              <a:buClr>
                <a:srgbClr val="FFFFFF"/>
              </a:buClr>
              <a:buSzPts val="1300"/>
              <a:buChar char="■"/>
              <a:defRPr>
                <a:solidFill>
                  <a:srgbClr val="FFFFFF"/>
                </a:solidFill>
                <a:latin typeface="+mn-lt"/>
              </a:defRPr>
            </a:lvl1pPr>
            <a:lvl2pPr marL="1219140" lvl="1" indent="-406381" rtl="0">
              <a:spcBef>
                <a:spcPts val="2133"/>
              </a:spcBef>
              <a:spcAft>
                <a:spcPts val="0"/>
              </a:spcAft>
              <a:buClr>
                <a:srgbClr val="FFFFFF"/>
              </a:buClr>
              <a:buSzPts val="1200"/>
              <a:buChar char="⎼"/>
              <a:defRPr>
                <a:solidFill>
                  <a:srgbClr val="FFFFFF"/>
                </a:solidFill>
              </a:defRPr>
            </a:lvl2pPr>
            <a:lvl3pPr marL="1828709" lvl="2" indent="-389448" rtl="0">
              <a:spcBef>
                <a:spcPts val="2133"/>
              </a:spcBef>
              <a:spcAft>
                <a:spcPts val="0"/>
              </a:spcAft>
              <a:buClr>
                <a:srgbClr val="FFFFFF"/>
              </a:buClr>
              <a:buSzPts val="1000"/>
              <a:buChar char="○"/>
              <a:defRPr>
                <a:solidFill>
                  <a:srgbClr val="FFFFFF"/>
                </a:solidFill>
              </a:defRPr>
            </a:lvl3pPr>
            <a:lvl4pPr marL="2438278" lvl="3" indent="-389448" rtl="0">
              <a:spcBef>
                <a:spcPts val="2133"/>
              </a:spcBef>
              <a:spcAft>
                <a:spcPts val="0"/>
              </a:spcAft>
              <a:buClr>
                <a:srgbClr val="FFFFFF"/>
              </a:buClr>
              <a:buSzPts val="1000"/>
              <a:buChar char="■"/>
              <a:defRPr>
                <a:solidFill>
                  <a:srgbClr val="FFFFFF"/>
                </a:solidFill>
              </a:defRPr>
            </a:lvl4pPr>
            <a:lvl5pPr marL="3047848" lvl="4" indent="-389448" rtl="0">
              <a:spcBef>
                <a:spcPts val="2133"/>
              </a:spcBef>
              <a:spcAft>
                <a:spcPts val="0"/>
              </a:spcAft>
              <a:buClr>
                <a:srgbClr val="FFFFFF"/>
              </a:buClr>
              <a:buSzPts val="1000"/>
              <a:buChar char="⎼"/>
              <a:defRPr>
                <a:solidFill>
                  <a:srgbClr val="FFFFFF"/>
                </a:solidFill>
              </a:defRPr>
            </a:lvl5pPr>
            <a:lvl6pPr marL="3657418" lvl="5" indent="-389448" rtl="0">
              <a:spcBef>
                <a:spcPts val="2133"/>
              </a:spcBef>
              <a:spcAft>
                <a:spcPts val="0"/>
              </a:spcAft>
              <a:buClr>
                <a:srgbClr val="FFFFFF"/>
              </a:buClr>
              <a:buSzPts val="1000"/>
              <a:buChar char="○"/>
              <a:defRPr>
                <a:solidFill>
                  <a:srgbClr val="FFFFFF"/>
                </a:solidFill>
              </a:defRPr>
            </a:lvl6pPr>
            <a:lvl7pPr marL="4266987" lvl="6" indent="-389448" rtl="0">
              <a:spcBef>
                <a:spcPts val="2133"/>
              </a:spcBef>
              <a:spcAft>
                <a:spcPts val="0"/>
              </a:spcAft>
              <a:buClr>
                <a:srgbClr val="FFFFFF"/>
              </a:buClr>
              <a:buSzPts val="1000"/>
              <a:buChar char="■"/>
              <a:defRPr>
                <a:solidFill>
                  <a:srgbClr val="FFFFFF"/>
                </a:solidFill>
              </a:defRPr>
            </a:lvl7pPr>
            <a:lvl8pPr marL="4876557" lvl="7" indent="-389448" rtl="0">
              <a:spcBef>
                <a:spcPts val="2133"/>
              </a:spcBef>
              <a:spcAft>
                <a:spcPts val="0"/>
              </a:spcAft>
              <a:buClr>
                <a:srgbClr val="FFFFFF"/>
              </a:buClr>
              <a:buSzPts val="1000"/>
              <a:buChar char="⎼"/>
              <a:defRPr>
                <a:solidFill>
                  <a:srgbClr val="FFFFFF"/>
                </a:solidFill>
              </a:defRPr>
            </a:lvl8pPr>
            <a:lvl9pPr marL="5486126" lvl="8" indent="-389448" rtl="0">
              <a:spcBef>
                <a:spcPts val="2133"/>
              </a:spcBef>
              <a:spcAft>
                <a:spcPts val="2133"/>
              </a:spcAft>
              <a:buClr>
                <a:srgbClr val="FFFFFF"/>
              </a:buClr>
              <a:buSzPts val="1000"/>
              <a:buChar char="○"/>
              <a:defRPr>
                <a:solidFill>
                  <a:srgbClr val="FFFFFF"/>
                </a:solidFill>
              </a:defRPr>
            </a:lvl9pPr>
          </a:lstStyle>
          <a:p>
            <a:pPr lvl="0"/>
            <a:r>
              <a:rPr lang="en-US"/>
              <a:t>Click to edit Master text styles</a:t>
            </a:r>
          </a:p>
        </p:txBody>
      </p:sp>
      <p:sp>
        <p:nvSpPr>
          <p:cNvPr id="78" name="Google Shape;78;p8"/>
          <p:cNvSpPr txBox="1">
            <a:spLocks noGrp="1"/>
          </p:cNvSpPr>
          <p:nvPr>
            <p:ph type="subTitle" idx="2"/>
          </p:nvPr>
        </p:nvSpPr>
        <p:spPr>
          <a:xfrm>
            <a:off x="472867" y="827400"/>
            <a:ext cx="11246400" cy="512400"/>
          </a:xfrm>
          <a:prstGeom prst="rect">
            <a:avLst/>
          </a:prstGeom>
        </p:spPr>
        <p:txBody>
          <a:bodyPr spcFirstLastPara="1" wrap="square" lIns="0" tIns="91425" rIns="0" bIns="91425" anchor="t" anchorCtr="0">
            <a:noAutofit/>
          </a:bodyPr>
          <a:lstStyle>
            <a:lvl1pPr marL="414846" lvl="0" indent="-414846" rtl="0">
              <a:lnSpc>
                <a:spcPct val="100000"/>
              </a:lnSpc>
              <a:spcBef>
                <a:spcPts val="0"/>
              </a:spcBef>
              <a:spcAft>
                <a:spcPts val="0"/>
              </a:spcAft>
              <a:buClr>
                <a:schemeClr val="accent5"/>
              </a:buClr>
              <a:buSzPts val="1500"/>
              <a:buNone/>
              <a:defRPr sz="2000">
                <a:solidFill>
                  <a:schemeClr val="bg2">
                    <a:lumMod val="40000"/>
                    <a:lumOff val="60000"/>
                  </a:schemeClr>
                </a:solidFill>
                <a:latin typeface="+mn-lt"/>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80" name="Google Shape;80;p8"/>
          <p:cNvSpPr txBox="1">
            <a:spLocks noGrp="1"/>
          </p:cNvSpPr>
          <p:nvPr>
            <p:ph type="subTitle" idx="3"/>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4A5397F1-019C-45FF-B634-933D0BE78327}"/>
              </a:ext>
            </a:extLst>
          </p:cNvPr>
          <p:cNvSpPr txBox="1">
            <a:spLocks/>
          </p:cNvSpPr>
          <p:nvPr/>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bg1"/>
                </a:solidFill>
              </a:rPr>
              <a:pPr/>
              <a:t>‹#›</a:t>
            </a:fld>
            <a:endParaRPr lang="en-PH" sz="1333">
              <a:solidFill>
                <a:schemeClr val="bg1"/>
              </a:solidFill>
            </a:endParaRPr>
          </a:p>
        </p:txBody>
      </p:sp>
      <p:cxnSp>
        <p:nvCxnSpPr>
          <p:cNvPr id="11" name="Straight Connector 10">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3" name="Picture 12">
            <a:extLst>
              <a:ext uri="{FF2B5EF4-FFF2-40B4-BE49-F238E27FC236}">
                <a16:creationId xmlns:a16="http://schemas.microsoft.com/office/drawing/2014/main" id="{CA06910C-3278-EC18-6D25-71265FCA2A6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883755979"/>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Inside - Black blank" preserve="1">
  <p:cSld name="Inside - Black blank">
    <p:bg>
      <p:bgPr>
        <a:solidFill>
          <a:srgbClr val="000000"/>
        </a:solidFill>
        <a:effectLst/>
      </p:bgPr>
    </p:bg>
    <p:spTree>
      <p:nvGrpSpPr>
        <p:cNvPr id="1" name="Shape 270"/>
        <p:cNvGrpSpPr/>
        <p:nvPr/>
      </p:nvGrpSpPr>
      <p:grpSpPr>
        <a:xfrm>
          <a:off x="0" y="0"/>
          <a:ext cx="0" cy="0"/>
          <a:chOff x="0" y="0"/>
          <a:chExt cx="0" cy="0"/>
        </a:xfrm>
      </p:grpSpPr>
      <p:sp>
        <p:nvSpPr>
          <p:cNvPr id="5" name="Rectangle 4">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271" name="Google Shape;271;p31"/>
          <p:cNvSpPr txBox="1">
            <a:spLocks noGrp="1"/>
          </p:cNvSpPr>
          <p:nvPr>
            <p:ph type="sldNum" idx="12"/>
          </p:nvPr>
        </p:nvSpPr>
        <p:spPr>
          <a:xfrm>
            <a:off x="11195011" y="6333189"/>
            <a:ext cx="731600" cy="524800"/>
          </a:xfrm>
          <a:prstGeom prst="rect">
            <a:avLst/>
          </a:prstGeom>
        </p:spPr>
        <p:txBody>
          <a:bodyPr spcFirstLastPara="1" wrap="square" lIns="91425" tIns="91425" rIns="91425" bIns="91425" anchor="ctr" anchorCtr="0">
            <a:noAutofit/>
          </a:bodyPr>
          <a:lstStyle>
            <a:lvl1pPr lvl="0" rtl="0">
              <a:buNone/>
              <a:defRPr>
                <a:solidFill>
                  <a:srgbClr val="FFFFFF"/>
                </a:solidFill>
                <a:latin typeface="Avenir Next LT Pro" panose="020B0504020202020204" pitchFamily="34" charset="0"/>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fld id="{00000000-1234-1234-1234-123412341234}" type="slidenum">
              <a:rPr lang="en" smtClean="0"/>
              <a:pPr/>
              <a:t>‹#›</a:t>
            </a:fld>
            <a:endParaRPr lang="en">
              <a:latin typeface="Avenir Next LT Pro" panose="020B0504020202020204" pitchFamily="34" charset="0"/>
            </a:endParaRPr>
          </a:p>
        </p:txBody>
      </p:sp>
      <p:sp>
        <p:nvSpPr>
          <p:cNvPr id="273" name="Google Shape;273;p31"/>
          <p:cNvSpPr txBox="1">
            <a:spLocks noGrp="1"/>
          </p:cNvSpPr>
          <p:nvPr>
            <p:ph type="subTitle" idx="1"/>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cxnSp>
        <p:nvCxnSpPr>
          <p:cNvPr id="6" name="Straight Connector 5">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8" name="Picture 7">
            <a:extLst>
              <a:ext uri="{FF2B5EF4-FFF2-40B4-BE49-F238E27FC236}">
                <a16:creationId xmlns:a16="http://schemas.microsoft.com/office/drawing/2014/main" id="{CA06910C-3278-EC18-6D25-71265FCA2A6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437039950"/>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Inside - Black/title only" preserve="1">
  <p:cSld name="Inside - Black/title only">
    <p:bg>
      <p:bgPr>
        <a:solidFill>
          <a:srgbClr val="000000"/>
        </a:solidFill>
        <a:effectLst/>
      </p:bgPr>
    </p:bg>
    <p:spTree>
      <p:nvGrpSpPr>
        <p:cNvPr id="1" name="Shape 89"/>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93" name="Google Shape;93;p10"/>
          <p:cNvSpPr txBox="1">
            <a:spLocks noGrp="1"/>
          </p:cNvSpPr>
          <p:nvPr>
            <p:ph type="subTitle" idx="1"/>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94" name="Google Shape;94;p10"/>
          <p:cNvSpPr txBox="1">
            <a:spLocks noGrp="1"/>
          </p:cNvSpPr>
          <p:nvPr>
            <p:ph type="title"/>
          </p:nvPr>
        </p:nvSpPr>
        <p:spPr>
          <a:xfrm>
            <a:off x="472867" y="390167"/>
            <a:ext cx="11246400" cy="5248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1900"/>
              <a:buNone/>
              <a:defRPr sz="2400">
                <a:solidFill>
                  <a:srgbClr val="FFFFFF"/>
                </a:solidFill>
                <a:latin typeface="+mn-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 name="Slide Number Placeholder 1">
            <a:extLst>
              <a:ext uri="{FF2B5EF4-FFF2-40B4-BE49-F238E27FC236}">
                <a16:creationId xmlns:a16="http://schemas.microsoft.com/office/drawing/2014/main" id="{000BDBC4-3F02-409D-A9BB-6FD11DAF8DC4}"/>
              </a:ext>
            </a:extLst>
          </p:cNvPr>
          <p:cNvSpPr txBox="1">
            <a:spLocks/>
          </p:cNvSpPr>
          <p:nvPr/>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bg1"/>
                </a:solidFill>
              </a:rPr>
              <a:pPr/>
              <a:t>‹#›</a:t>
            </a:fld>
            <a:endParaRPr lang="en-PH" sz="1333">
              <a:solidFill>
                <a:schemeClr val="bg1"/>
              </a:solidFill>
            </a:endParaRPr>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1" name="Picture 10">
            <a:extLst>
              <a:ext uri="{FF2B5EF4-FFF2-40B4-BE49-F238E27FC236}">
                <a16:creationId xmlns:a16="http://schemas.microsoft.com/office/drawing/2014/main" id="{CA06910C-3278-EC18-6D25-71265FCA2A6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4244520698"/>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Inside - black w/ chart" preserve="1">
  <p:cSld name="Inside - black w/ chart">
    <p:bg>
      <p:bgPr>
        <a:solidFill>
          <a:srgbClr val="000000"/>
        </a:solidFill>
        <a:effectLst/>
      </p:bgPr>
    </p:bg>
    <p:spTree>
      <p:nvGrpSpPr>
        <p:cNvPr id="1" name="Shape 29"/>
        <p:cNvGrpSpPr/>
        <p:nvPr/>
      </p:nvGrpSpPr>
      <p:grpSpPr>
        <a:xfrm>
          <a:off x="0" y="0"/>
          <a:ext cx="0" cy="0"/>
          <a:chOff x="0" y="0"/>
          <a:chExt cx="0" cy="0"/>
        </a:xfrm>
      </p:grpSpPr>
      <p:sp>
        <p:nvSpPr>
          <p:cNvPr id="10" name="Rectangle 9">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31" name="Google Shape;31;p3"/>
          <p:cNvSpPr txBox="1">
            <a:spLocks noGrp="1"/>
          </p:cNvSpPr>
          <p:nvPr>
            <p:ph type="ctrTitle"/>
          </p:nvPr>
        </p:nvSpPr>
        <p:spPr>
          <a:xfrm>
            <a:off x="458167" y="458433"/>
            <a:ext cx="11275200" cy="458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Font typeface="Montserrat"/>
              <a:buNone/>
              <a:defRPr sz="2400" b="1">
                <a:solidFill>
                  <a:schemeClr val="lt1"/>
                </a:solidFill>
                <a:latin typeface="+mn-lt"/>
                <a:ea typeface="Avenir"/>
                <a:cs typeface="Avenir"/>
                <a:sym typeface="Avenir"/>
              </a:defRPr>
            </a:lvl1pPr>
            <a:lvl2pPr lvl="1" algn="ctr">
              <a:lnSpc>
                <a:spcPct val="100000"/>
              </a:lnSpc>
              <a:spcBef>
                <a:spcPts val="0"/>
              </a:spcBef>
              <a:spcAft>
                <a:spcPts val="0"/>
              </a:spcAft>
              <a:buClr>
                <a:schemeClr val="lt1"/>
              </a:buClr>
              <a:buSzPts val="2000"/>
              <a:buNone/>
              <a:defRPr sz="2667">
                <a:solidFill>
                  <a:schemeClr val="lt1"/>
                </a:solidFill>
              </a:defRPr>
            </a:lvl2pPr>
            <a:lvl3pPr lvl="2" algn="ctr">
              <a:lnSpc>
                <a:spcPct val="100000"/>
              </a:lnSpc>
              <a:spcBef>
                <a:spcPts val="0"/>
              </a:spcBef>
              <a:spcAft>
                <a:spcPts val="0"/>
              </a:spcAft>
              <a:buClr>
                <a:schemeClr val="lt1"/>
              </a:buClr>
              <a:buSzPts val="2000"/>
              <a:buNone/>
              <a:defRPr sz="2667">
                <a:solidFill>
                  <a:schemeClr val="lt1"/>
                </a:solidFill>
              </a:defRPr>
            </a:lvl3pPr>
            <a:lvl4pPr lvl="3" algn="ctr">
              <a:lnSpc>
                <a:spcPct val="100000"/>
              </a:lnSpc>
              <a:spcBef>
                <a:spcPts val="0"/>
              </a:spcBef>
              <a:spcAft>
                <a:spcPts val="0"/>
              </a:spcAft>
              <a:buClr>
                <a:schemeClr val="lt1"/>
              </a:buClr>
              <a:buSzPts val="2000"/>
              <a:buNone/>
              <a:defRPr sz="2667">
                <a:solidFill>
                  <a:schemeClr val="lt1"/>
                </a:solidFill>
              </a:defRPr>
            </a:lvl4pPr>
            <a:lvl5pPr lvl="4" algn="ctr">
              <a:lnSpc>
                <a:spcPct val="100000"/>
              </a:lnSpc>
              <a:spcBef>
                <a:spcPts val="0"/>
              </a:spcBef>
              <a:spcAft>
                <a:spcPts val="0"/>
              </a:spcAft>
              <a:buClr>
                <a:schemeClr val="lt1"/>
              </a:buClr>
              <a:buSzPts val="2000"/>
              <a:buNone/>
              <a:defRPr sz="2667">
                <a:solidFill>
                  <a:schemeClr val="lt1"/>
                </a:solidFill>
              </a:defRPr>
            </a:lvl5pPr>
            <a:lvl6pPr lvl="5" algn="ctr">
              <a:lnSpc>
                <a:spcPct val="100000"/>
              </a:lnSpc>
              <a:spcBef>
                <a:spcPts val="0"/>
              </a:spcBef>
              <a:spcAft>
                <a:spcPts val="0"/>
              </a:spcAft>
              <a:buClr>
                <a:schemeClr val="lt1"/>
              </a:buClr>
              <a:buSzPts val="2000"/>
              <a:buNone/>
              <a:defRPr sz="2667">
                <a:solidFill>
                  <a:schemeClr val="lt1"/>
                </a:solidFill>
              </a:defRPr>
            </a:lvl6pPr>
            <a:lvl7pPr lvl="6" algn="ctr">
              <a:lnSpc>
                <a:spcPct val="100000"/>
              </a:lnSpc>
              <a:spcBef>
                <a:spcPts val="0"/>
              </a:spcBef>
              <a:spcAft>
                <a:spcPts val="0"/>
              </a:spcAft>
              <a:buClr>
                <a:schemeClr val="lt1"/>
              </a:buClr>
              <a:buSzPts val="2000"/>
              <a:buNone/>
              <a:defRPr sz="2667">
                <a:solidFill>
                  <a:schemeClr val="lt1"/>
                </a:solidFill>
              </a:defRPr>
            </a:lvl7pPr>
            <a:lvl8pPr lvl="7" algn="ctr">
              <a:lnSpc>
                <a:spcPct val="100000"/>
              </a:lnSpc>
              <a:spcBef>
                <a:spcPts val="0"/>
              </a:spcBef>
              <a:spcAft>
                <a:spcPts val="0"/>
              </a:spcAft>
              <a:buClr>
                <a:schemeClr val="lt1"/>
              </a:buClr>
              <a:buSzPts val="2000"/>
              <a:buNone/>
              <a:defRPr sz="2667">
                <a:solidFill>
                  <a:schemeClr val="lt1"/>
                </a:solidFill>
              </a:defRPr>
            </a:lvl8pPr>
            <a:lvl9pPr lvl="8" algn="ctr">
              <a:lnSpc>
                <a:spcPct val="100000"/>
              </a:lnSpc>
              <a:spcBef>
                <a:spcPts val="0"/>
              </a:spcBef>
              <a:spcAft>
                <a:spcPts val="0"/>
              </a:spcAft>
              <a:buClr>
                <a:schemeClr val="lt1"/>
              </a:buClr>
              <a:buSzPts val="2000"/>
              <a:buNone/>
              <a:defRPr sz="2667">
                <a:solidFill>
                  <a:schemeClr val="lt1"/>
                </a:solidFill>
              </a:defRPr>
            </a:lvl9pPr>
          </a:lstStyle>
          <a:p>
            <a:r>
              <a:rPr lang="en-US"/>
              <a:t>Click to edit Master title style</a:t>
            </a:r>
            <a:endParaRPr/>
          </a:p>
        </p:txBody>
      </p:sp>
      <p:sp>
        <p:nvSpPr>
          <p:cNvPr id="35" name="Google Shape;35;p3"/>
          <p:cNvSpPr txBox="1">
            <a:spLocks noGrp="1"/>
          </p:cNvSpPr>
          <p:nvPr>
            <p:ph type="subTitle" idx="1"/>
          </p:nvPr>
        </p:nvSpPr>
        <p:spPr>
          <a:xfrm>
            <a:off x="458167" y="811800"/>
            <a:ext cx="11275200" cy="528000"/>
          </a:xfrm>
          <a:prstGeom prst="rect">
            <a:avLst/>
          </a:prstGeom>
          <a:noFill/>
          <a:ln>
            <a:noFill/>
          </a:ln>
        </p:spPr>
        <p:txBody>
          <a:bodyPr spcFirstLastPara="1" wrap="square" lIns="0" tIns="91425" rIns="0" bIns="91425" anchor="t" anchorCtr="0">
            <a:noAutofit/>
          </a:bodyPr>
          <a:lstStyle>
            <a:lvl1pPr lvl="0" algn="l">
              <a:lnSpc>
                <a:spcPct val="100000"/>
              </a:lnSpc>
              <a:spcBef>
                <a:spcPts val="0"/>
              </a:spcBef>
              <a:spcAft>
                <a:spcPts val="0"/>
              </a:spcAft>
              <a:buClr>
                <a:srgbClr val="666666"/>
              </a:buClr>
              <a:buSzPts val="1400"/>
              <a:buNone/>
              <a:defRPr sz="1800">
                <a:solidFill>
                  <a:schemeClr val="bg1"/>
                </a:solidFill>
                <a:latin typeface="+mn-lt"/>
                <a:ea typeface="Avenir"/>
                <a:cs typeface="Avenir"/>
                <a:sym typeface="Avenir"/>
              </a:defRPr>
            </a:lvl1pPr>
            <a:lvl2pPr lvl="1" algn="l">
              <a:lnSpc>
                <a:spcPct val="100000"/>
              </a:lnSpc>
              <a:spcBef>
                <a:spcPts val="2133"/>
              </a:spcBef>
              <a:spcAft>
                <a:spcPts val="0"/>
              </a:spcAft>
              <a:buClr>
                <a:srgbClr val="666666"/>
              </a:buClr>
              <a:buSzPts val="1400"/>
              <a:buNone/>
              <a:defRPr sz="1867">
                <a:solidFill>
                  <a:srgbClr val="666666"/>
                </a:solidFill>
              </a:defRPr>
            </a:lvl2pPr>
            <a:lvl3pPr lvl="2" algn="l">
              <a:lnSpc>
                <a:spcPct val="100000"/>
              </a:lnSpc>
              <a:spcBef>
                <a:spcPts val="2133"/>
              </a:spcBef>
              <a:spcAft>
                <a:spcPts val="0"/>
              </a:spcAft>
              <a:buClr>
                <a:srgbClr val="666666"/>
              </a:buClr>
              <a:buSzPts val="1400"/>
              <a:buNone/>
              <a:defRPr sz="1867">
                <a:solidFill>
                  <a:srgbClr val="666666"/>
                </a:solidFill>
              </a:defRPr>
            </a:lvl3pPr>
            <a:lvl4pPr lvl="3" algn="l">
              <a:lnSpc>
                <a:spcPct val="100000"/>
              </a:lnSpc>
              <a:spcBef>
                <a:spcPts val="2133"/>
              </a:spcBef>
              <a:spcAft>
                <a:spcPts val="0"/>
              </a:spcAft>
              <a:buClr>
                <a:srgbClr val="666666"/>
              </a:buClr>
              <a:buSzPts val="1400"/>
              <a:buNone/>
              <a:defRPr sz="1867">
                <a:solidFill>
                  <a:srgbClr val="666666"/>
                </a:solidFill>
              </a:defRPr>
            </a:lvl4pPr>
            <a:lvl5pPr lvl="4" algn="l">
              <a:lnSpc>
                <a:spcPct val="100000"/>
              </a:lnSpc>
              <a:spcBef>
                <a:spcPts val="2133"/>
              </a:spcBef>
              <a:spcAft>
                <a:spcPts val="0"/>
              </a:spcAft>
              <a:buClr>
                <a:srgbClr val="666666"/>
              </a:buClr>
              <a:buSzPts val="1400"/>
              <a:buNone/>
              <a:defRPr sz="1867">
                <a:solidFill>
                  <a:srgbClr val="666666"/>
                </a:solidFill>
              </a:defRPr>
            </a:lvl5pPr>
            <a:lvl6pPr lvl="5" algn="l">
              <a:lnSpc>
                <a:spcPct val="100000"/>
              </a:lnSpc>
              <a:spcBef>
                <a:spcPts val="2133"/>
              </a:spcBef>
              <a:spcAft>
                <a:spcPts val="0"/>
              </a:spcAft>
              <a:buClr>
                <a:srgbClr val="666666"/>
              </a:buClr>
              <a:buSzPts val="1400"/>
              <a:buNone/>
              <a:defRPr sz="1867">
                <a:solidFill>
                  <a:srgbClr val="666666"/>
                </a:solidFill>
              </a:defRPr>
            </a:lvl6pPr>
            <a:lvl7pPr lvl="6" algn="l">
              <a:lnSpc>
                <a:spcPct val="100000"/>
              </a:lnSpc>
              <a:spcBef>
                <a:spcPts val="2133"/>
              </a:spcBef>
              <a:spcAft>
                <a:spcPts val="0"/>
              </a:spcAft>
              <a:buClr>
                <a:srgbClr val="666666"/>
              </a:buClr>
              <a:buSzPts val="1400"/>
              <a:buNone/>
              <a:defRPr sz="1867">
                <a:solidFill>
                  <a:srgbClr val="666666"/>
                </a:solidFill>
              </a:defRPr>
            </a:lvl7pPr>
            <a:lvl8pPr lvl="7" algn="l">
              <a:lnSpc>
                <a:spcPct val="100000"/>
              </a:lnSpc>
              <a:spcBef>
                <a:spcPts val="2133"/>
              </a:spcBef>
              <a:spcAft>
                <a:spcPts val="0"/>
              </a:spcAft>
              <a:buClr>
                <a:srgbClr val="666666"/>
              </a:buClr>
              <a:buSzPts val="1400"/>
              <a:buNone/>
              <a:defRPr sz="1867">
                <a:solidFill>
                  <a:srgbClr val="666666"/>
                </a:solidFill>
              </a:defRPr>
            </a:lvl8pPr>
            <a:lvl9pPr lvl="8" algn="l">
              <a:lnSpc>
                <a:spcPct val="100000"/>
              </a:lnSpc>
              <a:spcBef>
                <a:spcPts val="2133"/>
              </a:spcBef>
              <a:spcAft>
                <a:spcPts val="2133"/>
              </a:spcAft>
              <a:buClr>
                <a:srgbClr val="666666"/>
              </a:buClr>
              <a:buSzPts val="1400"/>
              <a:buNone/>
              <a:defRPr sz="1867">
                <a:solidFill>
                  <a:srgbClr val="666666"/>
                </a:solidFill>
              </a:defRPr>
            </a:lvl9pPr>
          </a:lstStyle>
          <a:p>
            <a:r>
              <a:rPr lang="en-US"/>
              <a:t>Click to edit Master subtitle style</a:t>
            </a:r>
            <a:endParaRPr/>
          </a:p>
        </p:txBody>
      </p:sp>
      <p:sp>
        <p:nvSpPr>
          <p:cNvPr id="36" name="Google Shape;36;p3"/>
          <p:cNvSpPr txBox="1">
            <a:spLocks noGrp="1"/>
          </p:cNvSpPr>
          <p:nvPr>
            <p:ph type="subTitle" idx="2"/>
          </p:nvPr>
        </p:nvSpPr>
        <p:spPr>
          <a:xfrm>
            <a:off x="4288233" y="5986933"/>
            <a:ext cx="7445600" cy="52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1200"/>
              <a:buNone/>
              <a:defRPr sz="1600" b="1">
                <a:solidFill>
                  <a:srgbClr val="FFFFFF"/>
                </a:solidFill>
                <a:latin typeface="+mn-lt"/>
                <a:ea typeface="Avenir"/>
                <a:cs typeface="Avenir"/>
                <a:sym typeface="Avenir"/>
              </a:defRPr>
            </a:lvl1pPr>
            <a:lvl2pPr lvl="1" algn="l">
              <a:lnSpc>
                <a:spcPct val="100000"/>
              </a:lnSpc>
              <a:spcBef>
                <a:spcPts val="0"/>
              </a:spcBef>
              <a:spcAft>
                <a:spcPts val="0"/>
              </a:spcAft>
              <a:buClr>
                <a:srgbClr val="FFFFFF"/>
              </a:buClr>
              <a:buSzPts val="1200"/>
              <a:buNone/>
              <a:defRPr sz="1600" b="1">
                <a:solidFill>
                  <a:srgbClr val="FFFFFF"/>
                </a:solidFill>
              </a:defRPr>
            </a:lvl2pPr>
            <a:lvl3pPr lvl="2" algn="l">
              <a:lnSpc>
                <a:spcPct val="100000"/>
              </a:lnSpc>
              <a:spcBef>
                <a:spcPts val="0"/>
              </a:spcBef>
              <a:spcAft>
                <a:spcPts val="0"/>
              </a:spcAft>
              <a:buClr>
                <a:srgbClr val="FFFFFF"/>
              </a:buClr>
              <a:buSzPts val="1200"/>
              <a:buNone/>
              <a:defRPr sz="1600" b="1">
                <a:solidFill>
                  <a:srgbClr val="FFFFFF"/>
                </a:solidFill>
              </a:defRPr>
            </a:lvl3pPr>
            <a:lvl4pPr lvl="3" algn="l">
              <a:lnSpc>
                <a:spcPct val="100000"/>
              </a:lnSpc>
              <a:spcBef>
                <a:spcPts val="0"/>
              </a:spcBef>
              <a:spcAft>
                <a:spcPts val="0"/>
              </a:spcAft>
              <a:buClr>
                <a:srgbClr val="FFFFFF"/>
              </a:buClr>
              <a:buSzPts val="1200"/>
              <a:buNone/>
              <a:defRPr sz="1600" b="1">
                <a:solidFill>
                  <a:srgbClr val="FFFFFF"/>
                </a:solidFill>
              </a:defRPr>
            </a:lvl4pPr>
            <a:lvl5pPr lvl="4" algn="l">
              <a:lnSpc>
                <a:spcPct val="100000"/>
              </a:lnSpc>
              <a:spcBef>
                <a:spcPts val="0"/>
              </a:spcBef>
              <a:spcAft>
                <a:spcPts val="0"/>
              </a:spcAft>
              <a:buClr>
                <a:srgbClr val="FFFFFF"/>
              </a:buClr>
              <a:buSzPts val="1200"/>
              <a:buNone/>
              <a:defRPr sz="1600" b="1">
                <a:solidFill>
                  <a:srgbClr val="FFFFFF"/>
                </a:solidFill>
              </a:defRPr>
            </a:lvl5pPr>
            <a:lvl6pPr lvl="5" algn="l">
              <a:lnSpc>
                <a:spcPct val="100000"/>
              </a:lnSpc>
              <a:spcBef>
                <a:spcPts val="0"/>
              </a:spcBef>
              <a:spcAft>
                <a:spcPts val="0"/>
              </a:spcAft>
              <a:buClr>
                <a:srgbClr val="FFFFFF"/>
              </a:buClr>
              <a:buSzPts val="1200"/>
              <a:buNone/>
              <a:defRPr sz="1600" b="1">
                <a:solidFill>
                  <a:srgbClr val="FFFFFF"/>
                </a:solidFill>
              </a:defRPr>
            </a:lvl6pPr>
            <a:lvl7pPr lvl="6" algn="l">
              <a:lnSpc>
                <a:spcPct val="100000"/>
              </a:lnSpc>
              <a:spcBef>
                <a:spcPts val="0"/>
              </a:spcBef>
              <a:spcAft>
                <a:spcPts val="0"/>
              </a:spcAft>
              <a:buClr>
                <a:srgbClr val="FFFFFF"/>
              </a:buClr>
              <a:buSzPts val="1200"/>
              <a:buNone/>
              <a:defRPr sz="1600" b="1">
                <a:solidFill>
                  <a:srgbClr val="FFFFFF"/>
                </a:solidFill>
              </a:defRPr>
            </a:lvl7pPr>
            <a:lvl8pPr lvl="7" algn="l">
              <a:lnSpc>
                <a:spcPct val="100000"/>
              </a:lnSpc>
              <a:spcBef>
                <a:spcPts val="0"/>
              </a:spcBef>
              <a:spcAft>
                <a:spcPts val="0"/>
              </a:spcAft>
              <a:buClr>
                <a:srgbClr val="FFFFFF"/>
              </a:buClr>
              <a:buSzPts val="1200"/>
              <a:buNone/>
              <a:defRPr sz="1600" b="1">
                <a:solidFill>
                  <a:srgbClr val="FFFFFF"/>
                </a:solidFill>
              </a:defRPr>
            </a:lvl8pPr>
            <a:lvl9pPr lvl="8" algn="l">
              <a:lnSpc>
                <a:spcPct val="100000"/>
              </a:lnSpc>
              <a:spcBef>
                <a:spcPts val="0"/>
              </a:spcBef>
              <a:spcAft>
                <a:spcPts val="0"/>
              </a:spcAft>
              <a:buClr>
                <a:srgbClr val="FFFFFF"/>
              </a:buClr>
              <a:buSzPts val="1200"/>
              <a:buNone/>
              <a:defRPr sz="1600" b="1">
                <a:solidFill>
                  <a:srgbClr val="FFFFFF"/>
                </a:solidFill>
              </a:defRPr>
            </a:lvl9pPr>
          </a:lstStyle>
          <a:p>
            <a:r>
              <a:rPr lang="en-US"/>
              <a:t>Click to edit Master subtitle style</a:t>
            </a:r>
            <a:endParaRPr/>
          </a:p>
        </p:txBody>
      </p:sp>
      <p:sp>
        <p:nvSpPr>
          <p:cNvPr id="37" name="Google Shape;37;p3"/>
          <p:cNvSpPr txBox="1">
            <a:spLocks noGrp="1"/>
          </p:cNvSpPr>
          <p:nvPr>
            <p:ph type="body" idx="3"/>
          </p:nvPr>
        </p:nvSpPr>
        <p:spPr>
          <a:xfrm>
            <a:off x="458168" y="1668600"/>
            <a:ext cx="3375987" cy="4674000"/>
          </a:xfrm>
          <a:prstGeom prst="rect">
            <a:avLst/>
          </a:prstGeom>
          <a:noFill/>
          <a:ln>
            <a:noFill/>
          </a:ln>
        </p:spPr>
        <p:txBody>
          <a:bodyPr spcFirstLastPara="1" wrap="square" lIns="0" tIns="0" rIns="0" bIns="0" anchor="t" anchorCtr="0">
            <a:noAutofit/>
          </a:bodyPr>
          <a:lstStyle>
            <a:lvl1pPr marL="609570" lvl="0" indent="-380981" algn="l">
              <a:lnSpc>
                <a:spcPct val="100000"/>
              </a:lnSpc>
              <a:spcBef>
                <a:spcPts val="0"/>
              </a:spcBef>
              <a:spcAft>
                <a:spcPts val="0"/>
              </a:spcAft>
              <a:buClr>
                <a:srgbClr val="FFFFFF"/>
              </a:buClr>
              <a:buSzPts val="900"/>
              <a:buChar char="■"/>
              <a:defRPr sz="1200">
                <a:solidFill>
                  <a:srgbClr val="FFFFFF"/>
                </a:solidFill>
                <a:latin typeface="+mn-lt"/>
                <a:ea typeface="Avenir"/>
                <a:cs typeface="Avenir"/>
                <a:sym typeface="Avenir"/>
              </a:defRPr>
            </a:lvl1pPr>
            <a:lvl2pPr marL="1219140" lvl="1" indent="-380981" algn="l">
              <a:lnSpc>
                <a:spcPct val="100000"/>
              </a:lnSpc>
              <a:spcBef>
                <a:spcPts val="1067"/>
              </a:spcBef>
              <a:spcAft>
                <a:spcPts val="0"/>
              </a:spcAft>
              <a:buClr>
                <a:srgbClr val="FFFFFF"/>
              </a:buClr>
              <a:buSzPts val="900"/>
              <a:buChar char="⎼"/>
              <a:defRPr sz="1200">
                <a:solidFill>
                  <a:srgbClr val="FFFFFF"/>
                </a:solidFill>
              </a:defRPr>
            </a:lvl2pPr>
            <a:lvl3pPr marL="1828709" lvl="2" indent="-380981" algn="l">
              <a:lnSpc>
                <a:spcPct val="100000"/>
              </a:lnSpc>
              <a:spcBef>
                <a:spcPts val="1067"/>
              </a:spcBef>
              <a:spcAft>
                <a:spcPts val="0"/>
              </a:spcAft>
              <a:buClr>
                <a:srgbClr val="FFFFFF"/>
              </a:buClr>
              <a:buSzPts val="900"/>
              <a:buChar char="○"/>
              <a:defRPr sz="1200">
                <a:solidFill>
                  <a:srgbClr val="FFFFFF"/>
                </a:solidFill>
              </a:defRPr>
            </a:lvl3pPr>
            <a:lvl4pPr marL="2438278" lvl="3" indent="-380981" algn="l">
              <a:lnSpc>
                <a:spcPct val="100000"/>
              </a:lnSpc>
              <a:spcBef>
                <a:spcPts val="1067"/>
              </a:spcBef>
              <a:spcAft>
                <a:spcPts val="0"/>
              </a:spcAft>
              <a:buClr>
                <a:srgbClr val="FFFFFF"/>
              </a:buClr>
              <a:buSzPts val="900"/>
              <a:buChar char="■"/>
              <a:defRPr sz="1200">
                <a:solidFill>
                  <a:srgbClr val="FFFFFF"/>
                </a:solidFill>
              </a:defRPr>
            </a:lvl4pPr>
            <a:lvl5pPr marL="3047848" lvl="4" indent="-380981" algn="l">
              <a:lnSpc>
                <a:spcPct val="100000"/>
              </a:lnSpc>
              <a:spcBef>
                <a:spcPts val="1067"/>
              </a:spcBef>
              <a:spcAft>
                <a:spcPts val="0"/>
              </a:spcAft>
              <a:buClr>
                <a:srgbClr val="FFFFFF"/>
              </a:buClr>
              <a:buSzPts val="900"/>
              <a:buChar char="⎼"/>
              <a:defRPr sz="1200">
                <a:solidFill>
                  <a:srgbClr val="FFFFFF"/>
                </a:solidFill>
              </a:defRPr>
            </a:lvl5pPr>
            <a:lvl6pPr marL="3657418" lvl="5" indent="-380981" algn="l">
              <a:lnSpc>
                <a:spcPct val="100000"/>
              </a:lnSpc>
              <a:spcBef>
                <a:spcPts val="1067"/>
              </a:spcBef>
              <a:spcAft>
                <a:spcPts val="0"/>
              </a:spcAft>
              <a:buClr>
                <a:srgbClr val="FFFFFF"/>
              </a:buClr>
              <a:buSzPts val="900"/>
              <a:buChar char="○"/>
              <a:defRPr sz="1200">
                <a:solidFill>
                  <a:srgbClr val="FFFFFF"/>
                </a:solidFill>
              </a:defRPr>
            </a:lvl6pPr>
            <a:lvl7pPr marL="4266987" lvl="6" indent="-380981" algn="l">
              <a:lnSpc>
                <a:spcPct val="100000"/>
              </a:lnSpc>
              <a:spcBef>
                <a:spcPts val="1067"/>
              </a:spcBef>
              <a:spcAft>
                <a:spcPts val="0"/>
              </a:spcAft>
              <a:buClr>
                <a:srgbClr val="FFFFFF"/>
              </a:buClr>
              <a:buSzPts val="900"/>
              <a:buChar char="■"/>
              <a:defRPr sz="1200">
                <a:solidFill>
                  <a:srgbClr val="FFFFFF"/>
                </a:solidFill>
              </a:defRPr>
            </a:lvl7pPr>
            <a:lvl8pPr marL="4876557" lvl="7" indent="-380981" algn="l">
              <a:lnSpc>
                <a:spcPct val="100000"/>
              </a:lnSpc>
              <a:spcBef>
                <a:spcPts val="1067"/>
              </a:spcBef>
              <a:spcAft>
                <a:spcPts val="0"/>
              </a:spcAft>
              <a:buClr>
                <a:srgbClr val="FFFFFF"/>
              </a:buClr>
              <a:buSzPts val="900"/>
              <a:buChar char="⎼"/>
              <a:defRPr sz="1200">
                <a:solidFill>
                  <a:srgbClr val="FFFFFF"/>
                </a:solidFill>
              </a:defRPr>
            </a:lvl8pPr>
            <a:lvl9pPr marL="5486126" lvl="8" indent="-380981" algn="l">
              <a:lnSpc>
                <a:spcPct val="100000"/>
              </a:lnSpc>
              <a:spcBef>
                <a:spcPts val="1067"/>
              </a:spcBef>
              <a:spcAft>
                <a:spcPts val="1067"/>
              </a:spcAft>
              <a:buClr>
                <a:srgbClr val="FFFFFF"/>
              </a:buClr>
              <a:buSzPts val="900"/>
              <a:buChar char="○"/>
              <a:defRPr sz="1200">
                <a:solidFill>
                  <a:srgbClr val="FFFFFF"/>
                </a:solidFill>
              </a:defRPr>
            </a:lvl9pPr>
          </a:lstStyle>
          <a:p>
            <a:pPr lvl="0"/>
            <a:r>
              <a:rPr lang="en-US"/>
              <a:t>Click to edit Master text styles</a:t>
            </a:r>
          </a:p>
        </p:txBody>
      </p:sp>
      <p:sp>
        <p:nvSpPr>
          <p:cNvPr id="38" name="Google Shape;38;p3"/>
          <p:cNvSpPr txBox="1">
            <a:spLocks noGrp="1"/>
          </p:cNvSpPr>
          <p:nvPr>
            <p:ph type="subTitle" idx="4"/>
          </p:nvPr>
        </p:nvSpPr>
        <p:spPr>
          <a:xfrm>
            <a:off x="4288233" y="1606255"/>
            <a:ext cx="7445600" cy="2464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1100"/>
              <a:buNone/>
              <a:defRPr b="1">
                <a:solidFill>
                  <a:srgbClr val="FFFFFF"/>
                </a:solidFill>
                <a:latin typeface="+mn-lt"/>
                <a:ea typeface="Avenir"/>
                <a:cs typeface="Avenir"/>
                <a:sym typeface="Avenir"/>
              </a:defRPr>
            </a:lvl1pPr>
            <a:lvl2pPr lvl="1" algn="l">
              <a:lnSpc>
                <a:spcPct val="100000"/>
              </a:lnSpc>
              <a:spcBef>
                <a:spcPts val="0"/>
              </a:spcBef>
              <a:spcAft>
                <a:spcPts val="0"/>
              </a:spcAft>
              <a:buClr>
                <a:srgbClr val="FFFFFF"/>
              </a:buClr>
              <a:buSzPts val="1100"/>
              <a:buNone/>
              <a:defRPr sz="1467" b="1">
                <a:solidFill>
                  <a:srgbClr val="FFFFFF"/>
                </a:solidFill>
              </a:defRPr>
            </a:lvl2pPr>
            <a:lvl3pPr lvl="2" algn="l">
              <a:lnSpc>
                <a:spcPct val="100000"/>
              </a:lnSpc>
              <a:spcBef>
                <a:spcPts val="0"/>
              </a:spcBef>
              <a:spcAft>
                <a:spcPts val="0"/>
              </a:spcAft>
              <a:buClr>
                <a:srgbClr val="FFFFFF"/>
              </a:buClr>
              <a:buSzPts val="1100"/>
              <a:buNone/>
              <a:defRPr sz="1467" b="1">
                <a:solidFill>
                  <a:srgbClr val="FFFFFF"/>
                </a:solidFill>
              </a:defRPr>
            </a:lvl3pPr>
            <a:lvl4pPr lvl="3" algn="l">
              <a:lnSpc>
                <a:spcPct val="100000"/>
              </a:lnSpc>
              <a:spcBef>
                <a:spcPts val="0"/>
              </a:spcBef>
              <a:spcAft>
                <a:spcPts val="0"/>
              </a:spcAft>
              <a:buClr>
                <a:srgbClr val="FFFFFF"/>
              </a:buClr>
              <a:buSzPts val="1100"/>
              <a:buNone/>
              <a:defRPr sz="1467" b="1">
                <a:solidFill>
                  <a:srgbClr val="FFFFFF"/>
                </a:solidFill>
              </a:defRPr>
            </a:lvl4pPr>
            <a:lvl5pPr lvl="4" algn="l">
              <a:lnSpc>
                <a:spcPct val="100000"/>
              </a:lnSpc>
              <a:spcBef>
                <a:spcPts val="0"/>
              </a:spcBef>
              <a:spcAft>
                <a:spcPts val="0"/>
              </a:spcAft>
              <a:buClr>
                <a:srgbClr val="FFFFFF"/>
              </a:buClr>
              <a:buSzPts val="1100"/>
              <a:buNone/>
              <a:defRPr sz="1467" b="1">
                <a:solidFill>
                  <a:srgbClr val="FFFFFF"/>
                </a:solidFill>
              </a:defRPr>
            </a:lvl5pPr>
            <a:lvl6pPr lvl="5" algn="l">
              <a:lnSpc>
                <a:spcPct val="100000"/>
              </a:lnSpc>
              <a:spcBef>
                <a:spcPts val="0"/>
              </a:spcBef>
              <a:spcAft>
                <a:spcPts val="0"/>
              </a:spcAft>
              <a:buClr>
                <a:srgbClr val="FFFFFF"/>
              </a:buClr>
              <a:buSzPts val="1100"/>
              <a:buNone/>
              <a:defRPr sz="1467" b="1">
                <a:solidFill>
                  <a:srgbClr val="FFFFFF"/>
                </a:solidFill>
              </a:defRPr>
            </a:lvl6pPr>
            <a:lvl7pPr lvl="6" algn="l">
              <a:lnSpc>
                <a:spcPct val="100000"/>
              </a:lnSpc>
              <a:spcBef>
                <a:spcPts val="0"/>
              </a:spcBef>
              <a:spcAft>
                <a:spcPts val="0"/>
              </a:spcAft>
              <a:buClr>
                <a:srgbClr val="FFFFFF"/>
              </a:buClr>
              <a:buSzPts val="1100"/>
              <a:buNone/>
              <a:defRPr sz="1467" b="1">
                <a:solidFill>
                  <a:srgbClr val="FFFFFF"/>
                </a:solidFill>
              </a:defRPr>
            </a:lvl7pPr>
            <a:lvl8pPr lvl="7" algn="l">
              <a:lnSpc>
                <a:spcPct val="100000"/>
              </a:lnSpc>
              <a:spcBef>
                <a:spcPts val="0"/>
              </a:spcBef>
              <a:spcAft>
                <a:spcPts val="0"/>
              </a:spcAft>
              <a:buClr>
                <a:srgbClr val="FFFFFF"/>
              </a:buClr>
              <a:buSzPts val="1100"/>
              <a:buNone/>
              <a:defRPr sz="1467" b="1">
                <a:solidFill>
                  <a:srgbClr val="FFFFFF"/>
                </a:solidFill>
              </a:defRPr>
            </a:lvl8pPr>
            <a:lvl9pPr lvl="8" algn="l">
              <a:lnSpc>
                <a:spcPct val="100000"/>
              </a:lnSpc>
              <a:spcBef>
                <a:spcPts val="0"/>
              </a:spcBef>
              <a:spcAft>
                <a:spcPts val="0"/>
              </a:spcAft>
              <a:buClr>
                <a:srgbClr val="FFFFFF"/>
              </a:buClr>
              <a:buSzPts val="1100"/>
              <a:buNone/>
              <a:defRPr sz="1467" b="1">
                <a:solidFill>
                  <a:srgbClr val="FFFFFF"/>
                </a:solidFill>
              </a:defRPr>
            </a:lvl9pPr>
          </a:lstStyle>
          <a:p>
            <a:r>
              <a:rPr lang="en-US"/>
              <a:t>Click to edit Master subtitle style</a:t>
            </a:r>
            <a:endParaRPr/>
          </a:p>
        </p:txBody>
      </p:sp>
      <p:cxnSp>
        <p:nvCxnSpPr>
          <p:cNvPr id="11" name="Straight Connector 10">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3" name="Picture 12">
            <a:extLst>
              <a:ext uri="{FF2B5EF4-FFF2-40B4-BE49-F238E27FC236}">
                <a16:creationId xmlns:a16="http://schemas.microsoft.com/office/drawing/2014/main" id="{CA06910C-3278-EC18-6D25-71265FCA2A6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54365714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01844-577D-183E-D919-0FEB4ED0E5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F5655F-7875-A34A-94E0-20E70F6BC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6FC5E9-317B-58FF-4FF5-310F5D0C02EE}"/>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478051DE-A32A-BFBC-F61B-F0EAE628C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A571B-D423-BECA-2D18-B25CB351F097}"/>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201736935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nside - White/title/body text" userDrawn="1">
  <p:cSld name="1_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504471"/>
            <a:ext cx="11246400" cy="524800"/>
          </a:xfrm>
          <a:prstGeom prst="rect">
            <a:avLst/>
          </a:prstGeom>
        </p:spPr>
        <p:txBody>
          <a:bodyPr spcFirstLastPara="1" wrap="square" lIns="0" tIns="91401" rIns="0" bIns="91401" anchor="b" anchorCtr="0">
            <a:noAutofit/>
          </a:bodyPr>
          <a:lstStyle>
            <a:lvl1pPr lvl="0" rtl="0">
              <a:spcBef>
                <a:spcPts val="0"/>
              </a:spcBef>
              <a:spcAft>
                <a:spcPts val="0"/>
              </a:spcAft>
              <a:buSzPts val="1900"/>
              <a:buNone/>
              <a:defRPr sz="2133">
                <a:latin typeface="+mj-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8" name="Google Shape;98;p10"/>
          <p:cNvSpPr txBox="1">
            <a:spLocks noGrp="1"/>
          </p:cNvSpPr>
          <p:nvPr>
            <p:ph type="subTitle" idx="2"/>
          </p:nvPr>
        </p:nvSpPr>
        <p:spPr>
          <a:xfrm>
            <a:off x="472867" y="817875"/>
            <a:ext cx="11246400" cy="512400"/>
          </a:xfrm>
          <a:prstGeom prst="rect">
            <a:avLst/>
          </a:prstGeom>
        </p:spPr>
        <p:txBody>
          <a:bodyPr spcFirstLastPara="1" wrap="square" lIns="0" tIns="91401" rIns="0" bIns="91401" anchor="t" anchorCtr="0">
            <a:noAutofit/>
          </a:bodyPr>
          <a:lstStyle>
            <a:lvl1pPr marL="0" lvl="0" indent="0" rtl="0">
              <a:lnSpc>
                <a:spcPct val="100000"/>
              </a:lnSpc>
              <a:spcBef>
                <a:spcPts val="0"/>
              </a:spcBef>
              <a:spcAft>
                <a:spcPts val="0"/>
              </a:spcAft>
              <a:buClr>
                <a:schemeClr val="accent5"/>
              </a:buClr>
              <a:buSzPts val="1500"/>
              <a:buNone/>
              <a:defRPr sz="1467">
                <a:solidFill>
                  <a:schemeClr val="tx1"/>
                </a:solidFill>
                <a:latin typeface="+mj-lt"/>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8B8E32B6-E88A-4229-B25D-F8239638F337}"/>
              </a:ext>
            </a:extLst>
          </p:cNvPr>
          <p:cNvSpPr txBox="1">
            <a:spLocks/>
          </p:cNvSpPr>
          <p:nvPr/>
        </p:nvSpPr>
        <p:spPr>
          <a:xfrm>
            <a:off x="8976067" y="6412514"/>
            <a:ext cx="2743200" cy="366183"/>
          </a:xfrm>
          <a:prstGeom prst="rect">
            <a:avLst/>
          </a:prstGeom>
        </p:spPr>
        <p:txBody>
          <a:bodyPr vert="horz" lIns="0" tIns="60944" rIns="0" bIns="60944"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tx1"/>
                </a:solidFill>
                <a:latin typeface="Montserrat" panose="00000500000000000000" pitchFamily="2" charset="0"/>
              </a:rPr>
              <a:pPr/>
              <a:t>‹#›</a:t>
            </a:fld>
            <a:endParaRPr lang="en-PH" sz="1333">
              <a:solidFill>
                <a:schemeClr val="tx1"/>
              </a:solidFill>
              <a:latin typeface="Montserrat" panose="00000500000000000000" pitchFamily="2" charset="0"/>
            </a:endParaRPr>
          </a:p>
        </p:txBody>
      </p:sp>
    </p:spTree>
    <p:extLst>
      <p:ext uri="{BB962C8B-B14F-4D97-AF65-F5344CB8AC3E}">
        <p14:creationId xmlns:p14="http://schemas.microsoft.com/office/powerpoint/2010/main" val="3369631622"/>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Inside - White/title/body text" userDrawn="1">
  <p:cSld name="1_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390167"/>
            <a:ext cx="11246400" cy="524800"/>
          </a:xfrm>
          <a:prstGeom prst="rect">
            <a:avLst/>
          </a:prstGeom>
        </p:spPr>
        <p:txBody>
          <a:bodyPr spcFirstLastPara="1" wrap="square" lIns="0" tIns="91401" rIns="0" bIns="91401" anchor="t" anchorCtr="0">
            <a:noAutofit/>
          </a:bodyPr>
          <a:lstStyle>
            <a:lvl1pPr lvl="0" rtl="0">
              <a:spcBef>
                <a:spcPts val="0"/>
              </a:spcBef>
              <a:spcAft>
                <a:spcPts val="0"/>
              </a:spcAft>
              <a:buSzPts val="1900"/>
              <a:buNone/>
              <a:defRPr>
                <a:latin typeface="Avenir Next LT Pro" panose="020B0504020202020204" pitchFamily="34" charset="0"/>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96" name="Google Shape;96;p10"/>
          <p:cNvSpPr txBox="1">
            <a:spLocks noGrp="1"/>
          </p:cNvSpPr>
          <p:nvPr>
            <p:ph type="body" idx="1"/>
          </p:nvPr>
        </p:nvSpPr>
        <p:spPr>
          <a:xfrm>
            <a:off x="472867" y="1536633"/>
            <a:ext cx="11246400" cy="4555200"/>
          </a:xfrm>
          <a:prstGeom prst="rect">
            <a:avLst/>
          </a:prstGeom>
        </p:spPr>
        <p:txBody>
          <a:bodyPr spcFirstLastPara="1" wrap="square" lIns="0" tIns="91401" rIns="0" bIns="91401" anchor="t" anchorCtr="0">
            <a:noAutofit/>
          </a:bodyPr>
          <a:lstStyle>
            <a:lvl1pPr marL="365654" lvl="0" indent="-365654" rtl="0">
              <a:spcBef>
                <a:spcPts val="0"/>
              </a:spcBef>
              <a:spcAft>
                <a:spcPts val="0"/>
              </a:spcAft>
              <a:buSzPts val="1300"/>
              <a:buChar char="■"/>
              <a:defRPr>
                <a:latin typeface="Avenir Next LT Pro" panose="020B0504020202020204" pitchFamily="34" charset="0"/>
              </a:defRPr>
            </a:lvl1pPr>
            <a:lvl2pPr marL="1218810" lvl="1" indent="-406271" rtl="0">
              <a:spcBef>
                <a:spcPts val="2133"/>
              </a:spcBef>
              <a:spcAft>
                <a:spcPts val="0"/>
              </a:spcAft>
              <a:buSzPts val="1200"/>
              <a:buChar char="⎼"/>
              <a:defRPr/>
            </a:lvl2pPr>
            <a:lvl3pPr marL="1828210" lvl="2" indent="-389345" rtl="0">
              <a:spcBef>
                <a:spcPts val="2133"/>
              </a:spcBef>
              <a:spcAft>
                <a:spcPts val="0"/>
              </a:spcAft>
              <a:buSzPts val="1000"/>
              <a:buChar char="○"/>
              <a:defRPr/>
            </a:lvl3pPr>
            <a:lvl4pPr marL="2437618" lvl="3" indent="-389345" rtl="0">
              <a:spcBef>
                <a:spcPts val="2133"/>
              </a:spcBef>
              <a:spcAft>
                <a:spcPts val="0"/>
              </a:spcAft>
              <a:buSzPts val="1000"/>
              <a:buChar char="■"/>
              <a:defRPr/>
            </a:lvl4pPr>
            <a:lvl5pPr marL="3047012" lvl="4" indent="-389345" rtl="0">
              <a:spcBef>
                <a:spcPts val="2133"/>
              </a:spcBef>
              <a:spcAft>
                <a:spcPts val="0"/>
              </a:spcAft>
              <a:buSzPts val="1000"/>
              <a:buChar char="⎼"/>
              <a:defRPr/>
            </a:lvl5pPr>
            <a:lvl6pPr marL="3656407" lvl="5" indent="-389345" rtl="0">
              <a:spcBef>
                <a:spcPts val="2133"/>
              </a:spcBef>
              <a:spcAft>
                <a:spcPts val="0"/>
              </a:spcAft>
              <a:buSzPts val="1000"/>
              <a:buChar char="○"/>
              <a:defRPr/>
            </a:lvl6pPr>
            <a:lvl7pPr marL="4265813" lvl="6" indent="-389345" rtl="0">
              <a:spcBef>
                <a:spcPts val="2133"/>
              </a:spcBef>
              <a:spcAft>
                <a:spcPts val="0"/>
              </a:spcAft>
              <a:buSzPts val="1000"/>
              <a:buChar char="■"/>
              <a:defRPr/>
            </a:lvl7pPr>
            <a:lvl8pPr marL="4875215" lvl="7" indent="-389345" rtl="0">
              <a:spcBef>
                <a:spcPts val="2133"/>
              </a:spcBef>
              <a:spcAft>
                <a:spcPts val="0"/>
              </a:spcAft>
              <a:buSzPts val="1000"/>
              <a:buChar char="⎼"/>
              <a:defRPr/>
            </a:lvl8pPr>
            <a:lvl9pPr marL="5484630" lvl="8" indent="-389345" rtl="0">
              <a:spcBef>
                <a:spcPts val="2133"/>
              </a:spcBef>
              <a:spcAft>
                <a:spcPts val="2133"/>
              </a:spcAft>
              <a:buSzPts val="1000"/>
              <a:buChar char="○"/>
              <a:defRPr/>
            </a:lvl9pPr>
          </a:lstStyle>
          <a:p>
            <a:endParaRPr/>
          </a:p>
        </p:txBody>
      </p:sp>
      <p:sp>
        <p:nvSpPr>
          <p:cNvPr id="97" name="Google Shape;97;p10"/>
          <p:cNvSpPr/>
          <p:nvPr/>
        </p:nvSpPr>
        <p:spPr>
          <a:xfrm>
            <a:off x="472867" y="6621800"/>
            <a:ext cx="6752000" cy="246400"/>
          </a:xfrm>
          <a:prstGeom prst="rect">
            <a:avLst/>
          </a:prstGeom>
          <a:noFill/>
          <a:ln>
            <a:noFill/>
          </a:ln>
        </p:spPr>
        <p:txBody>
          <a:bodyPr spcFirstLastPara="1" wrap="square" lIns="0" tIns="60917" rIns="0" bIns="60917" anchor="t" anchorCtr="0">
            <a:noAutofit/>
          </a:bodyPr>
          <a:lstStyle/>
          <a:p>
            <a:pPr>
              <a:buSzPts val="600"/>
            </a:pPr>
            <a:r>
              <a:rPr lang="en" sz="667">
                <a:solidFill>
                  <a:srgbClr val="888888"/>
                </a:solidFill>
                <a:latin typeface="Avenir Next LT Pro" panose="020B0504020202020204" pitchFamily="34" charset="0"/>
                <a:ea typeface="Montserrat Light"/>
                <a:cs typeface="Montserrat Light"/>
                <a:sym typeface="Montserrat Light"/>
              </a:rPr>
              <a:t>© 2021 Nielsen Consumer LLC. All Rights Reserved.</a:t>
            </a:r>
            <a:endParaRPr sz="667">
              <a:solidFill>
                <a:srgbClr val="888888"/>
              </a:solidFill>
              <a:latin typeface="Avenir Next LT Pro" panose="020B0504020202020204" pitchFamily="34" charset="0"/>
              <a:ea typeface="Montserrat Light"/>
              <a:cs typeface="Montserrat Light"/>
              <a:sym typeface="Montserrat Light"/>
            </a:endParaRPr>
          </a:p>
        </p:txBody>
      </p:sp>
      <p:sp>
        <p:nvSpPr>
          <p:cNvPr id="98" name="Google Shape;98;p10"/>
          <p:cNvSpPr txBox="1">
            <a:spLocks noGrp="1"/>
          </p:cNvSpPr>
          <p:nvPr>
            <p:ph type="subTitle" idx="2"/>
          </p:nvPr>
        </p:nvSpPr>
        <p:spPr>
          <a:xfrm>
            <a:off x="472867" y="827400"/>
            <a:ext cx="11246400" cy="512400"/>
          </a:xfrm>
          <a:prstGeom prst="rect">
            <a:avLst/>
          </a:prstGeom>
        </p:spPr>
        <p:txBody>
          <a:bodyPr spcFirstLastPara="1" wrap="square" lIns="0" tIns="91401" rIns="0" bIns="91401" anchor="t" anchorCtr="0">
            <a:noAutofit/>
          </a:bodyPr>
          <a:lstStyle>
            <a:lvl1pPr marL="0" lvl="0" indent="0" rtl="0">
              <a:lnSpc>
                <a:spcPct val="100000"/>
              </a:lnSpc>
              <a:spcBef>
                <a:spcPts val="0"/>
              </a:spcBef>
              <a:spcAft>
                <a:spcPts val="0"/>
              </a:spcAft>
              <a:buClr>
                <a:schemeClr val="accent5"/>
              </a:buClr>
              <a:buSzPts val="1500"/>
              <a:buNone/>
              <a:defRPr sz="20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endParaRPr/>
          </a:p>
        </p:txBody>
      </p:sp>
      <p:sp>
        <p:nvSpPr>
          <p:cNvPr id="100" name="Google Shape;100;p10"/>
          <p:cNvSpPr txBox="1">
            <a:spLocks noGrp="1"/>
          </p:cNvSpPr>
          <p:nvPr>
            <p:ph type="subTitle" idx="3"/>
          </p:nvPr>
        </p:nvSpPr>
        <p:spPr>
          <a:xfrm>
            <a:off x="472867" y="6476016"/>
            <a:ext cx="10878800" cy="246400"/>
          </a:xfrm>
          <a:prstGeom prst="rect">
            <a:avLst/>
          </a:prstGeom>
        </p:spPr>
        <p:txBody>
          <a:bodyPr spcFirstLastPara="1" wrap="square" lIns="0" tIns="91401" rIns="0" bIns="91401"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endParaRPr/>
          </a:p>
        </p:txBody>
      </p:sp>
      <p:sp>
        <p:nvSpPr>
          <p:cNvPr id="10" name="Slide Number Placeholder 1">
            <a:extLst>
              <a:ext uri="{FF2B5EF4-FFF2-40B4-BE49-F238E27FC236}">
                <a16:creationId xmlns:a16="http://schemas.microsoft.com/office/drawing/2014/main" id="{66F27154-6590-4E08-9603-09EDBFC939DB}"/>
              </a:ext>
            </a:extLst>
          </p:cNvPr>
          <p:cNvSpPr txBox="1">
            <a:spLocks/>
          </p:cNvSpPr>
          <p:nvPr userDrawn="1"/>
        </p:nvSpPr>
        <p:spPr>
          <a:xfrm>
            <a:off x="8976067" y="6412514"/>
            <a:ext cx="2743200" cy="366183"/>
          </a:xfrm>
          <a:prstGeom prst="rect">
            <a:avLst/>
          </a:prstGeom>
        </p:spPr>
        <p:txBody>
          <a:bodyPr vert="horz" lIns="0" tIns="60944" rIns="0" bIns="60944"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rgbClr val="000000"/>
                </a:solidFill>
              </a:rPr>
              <a:pPr/>
              <a:t>‹#›</a:t>
            </a:fld>
            <a:endParaRPr lang="en-PH" sz="1333">
              <a:solidFill>
                <a:srgbClr val="000000"/>
              </a:solidFill>
            </a:endParaRPr>
          </a:p>
        </p:txBody>
      </p:sp>
    </p:spTree>
    <p:extLst>
      <p:ext uri="{BB962C8B-B14F-4D97-AF65-F5344CB8AC3E}">
        <p14:creationId xmlns:p14="http://schemas.microsoft.com/office/powerpoint/2010/main" val="31827525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Inside - White/title/body text" userDrawn="1">
  <p:cSld name="1_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390167"/>
            <a:ext cx="11246400" cy="524800"/>
          </a:xfrm>
          <a:prstGeom prst="rect">
            <a:avLst/>
          </a:prstGeom>
        </p:spPr>
        <p:txBody>
          <a:bodyPr spcFirstLastPara="1" wrap="square" lIns="0" tIns="68569" rIns="0" bIns="68569" anchor="t" anchorCtr="0">
            <a:noAutofit/>
          </a:bodyPr>
          <a:lstStyle>
            <a:lvl1pPr lvl="0" rtl="0">
              <a:spcBef>
                <a:spcPts val="0"/>
              </a:spcBef>
              <a:spcAft>
                <a:spcPts val="0"/>
              </a:spcAft>
              <a:buSzPts val="1900"/>
              <a:buNone/>
              <a:defRPr sz="2400">
                <a:latin typeface="Montserrat" panose="00000500000000000000" pitchFamily="2" charset="0"/>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7" name="Google Shape;97;p10"/>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defTabSz="914377">
              <a:buSzPts val="600"/>
            </a:pPr>
            <a:r>
              <a:rPr lang="en" sz="667" kern="1200">
                <a:solidFill>
                  <a:srgbClr val="888888"/>
                </a:solidFill>
                <a:latin typeface="Montserrat" panose="00000500000000000000" pitchFamily="2" charset="0"/>
                <a:ea typeface="Montserrat Light"/>
                <a:cs typeface="Montserrat Light"/>
                <a:sym typeface="Montserrat Light"/>
              </a:rPr>
              <a:t>© 2021 Nielsen Consumer LLC. All Rights Reserved.</a:t>
            </a:r>
            <a:endParaRPr sz="667" kern="1200">
              <a:solidFill>
                <a:srgbClr val="888888"/>
              </a:solidFill>
              <a:latin typeface="Montserrat" panose="00000500000000000000" pitchFamily="2" charset="0"/>
              <a:ea typeface="Montserrat Light"/>
              <a:cs typeface="Montserrat Light"/>
              <a:sym typeface="Montserrat Light"/>
            </a:endParaRPr>
          </a:p>
        </p:txBody>
      </p:sp>
      <p:sp>
        <p:nvSpPr>
          <p:cNvPr id="98" name="Google Shape;98;p10"/>
          <p:cNvSpPr txBox="1">
            <a:spLocks noGrp="1"/>
          </p:cNvSpPr>
          <p:nvPr>
            <p:ph type="subTitle" idx="2"/>
          </p:nvPr>
        </p:nvSpPr>
        <p:spPr>
          <a:xfrm>
            <a:off x="472867" y="827400"/>
            <a:ext cx="11246400" cy="512400"/>
          </a:xfrm>
          <a:prstGeom prst="rect">
            <a:avLst/>
          </a:prstGeom>
        </p:spPr>
        <p:txBody>
          <a:bodyPr spcFirstLastPara="1" wrap="square" lIns="0" tIns="68569" rIns="0" bIns="68569" anchor="t" anchorCtr="0">
            <a:noAutofit/>
          </a:bodyPr>
          <a:lstStyle>
            <a:lvl1pPr marL="0" lvl="0" indent="0" rtl="0">
              <a:lnSpc>
                <a:spcPct val="100000"/>
              </a:lnSpc>
              <a:spcBef>
                <a:spcPts val="0"/>
              </a:spcBef>
              <a:spcAft>
                <a:spcPts val="0"/>
              </a:spcAft>
              <a:buClr>
                <a:schemeClr val="accent5"/>
              </a:buClr>
              <a:buSzPts val="1500"/>
              <a:buNone/>
              <a:defRPr sz="16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0" name="Google Shape;100;p10"/>
          <p:cNvSpPr txBox="1">
            <a:spLocks noGrp="1"/>
          </p:cNvSpPr>
          <p:nvPr>
            <p:ph type="subTitle" idx="3"/>
          </p:nvPr>
        </p:nvSpPr>
        <p:spPr>
          <a:xfrm>
            <a:off x="472867" y="6476016"/>
            <a:ext cx="10878800" cy="246400"/>
          </a:xfrm>
          <a:prstGeom prst="rect">
            <a:avLst/>
          </a:prstGeom>
        </p:spPr>
        <p:txBody>
          <a:bodyPr spcFirstLastPara="1" wrap="square" lIns="0" tIns="68569" rIns="0" bIns="68569"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8B8E32B6-E88A-4229-B25D-F8239638F337}"/>
              </a:ext>
            </a:extLst>
          </p:cNvPr>
          <p:cNvSpPr txBox="1">
            <a:spLocks/>
          </p:cNvSpPr>
          <p:nvPr/>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7"/>
            <a:fld id="{8B2E2F79-BC7F-4BB1-9203-38C79639CA91}" type="slidenum">
              <a:rPr lang="en-PH" sz="1333" kern="1200" smtClean="0">
                <a:solidFill>
                  <a:srgbClr val="000000"/>
                </a:solidFill>
                <a:latin typeface="Montserrat" panose="00000500000000000000" pitchFamily="2" charset="0"/>
              </a:rPr>
              <a:pPr defTabSz="914377"/>
              <a:t>‹#›</a:t>
            </a:fld>
            <a:endParaRPr lang="en-PH" sz="1333" kern="1200">
              <a:solidFill>
                <a:srgbClr val="000000"/>
              </a:solidFill>
              <a:latin typeface="Montserrat" panose="00000500000000000000" pitchFamily="2" charset="0"/>
            </a:endParaRPr>
          </a:p>
        </p:txBody>
      </p:sp>
    </p:spTree>
    <p:extLst>
      <p:ext uri="{BB962C8B-B14F-4D97-AF65-F5344CB8AC3E}">
        <p14:creationId xmlns:p14="http://schemas.microsoft.com/office/powerpoint/2010/main" val="1864120298"/>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Inside - White/title/body text" userDrawn="1">
  <p:cSld name="1_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390167"/>
            <a:ext cx="11246400" cy="524800"/>
          </a:xfrm>
          <a:prstGeom prst="rect">
            <a:avLst/>
          </a:prstGeom>
        </p:spPr>
        <p:txBody>
          <a:bodyPr spcFirstLastPara="1" wrap="square" lIns="0" tIns="68569" rIns="0" bIns="68569" anchor="t" anchorCtr="0">
            <a:noAutofit/>
          </a:bodyPr>
          <a:lstStyle>
            <a:lvl1pPr lvl="0" rtl="0">
              <a:spcBef>
                <a:spcPts val="0"/>
              </a:spcBef>
              <a:spcAft>
                <a:spcPts val="0"/>
              </a:spcAft>
              <a:buSzPts val="1900"/>
              <a:buNone/>
              <a:defRPr>
                <a:latin typeface="Avenir Next LT Pro" panose="020B0504020202020204" pitchFamily="34" charset="0"/>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endParaRPr/>
          </a:p>
        </p:txBody>
      </p:sp>
      <p:sp>
        <p:nvSpPr>
          <p:cNvPr id="96" name="Google Shape;96;p10"/>
          <p:cNvSpPr txBox="1">
            <a:spLocks noGrp="1"/>
          </p:cNvSpPr>
          <p:nvPr>
            <p:ph type="body" idx="1"/>
          </p:nvPr>
        </p:nvSpPr>
        <p:spPr>
          <a:xfrm>
            <a:off x="472867" y="1536633"/>
            <a:ext cx="11246400" cy="4555200"/>
          </a:xfrm>
          <a:prstGeom prst="rect">
            <a:avLst/>
          </a:prstGeom>
        </p:spPr>
        <p:txBody>
          <a:bodyPr spcFirstLastPara="1" wrap="square" lIns="0" tIns="68569" rIns="0" bIns="68569" anchor="t" anchorCtr="0">
            <a:noAutofit/>
          </a:bodyPr>
          <a:lstStyle>
            <a:lvl1pPr marL="365742" lvl="0" indent="-365742" rtl="0">
              <a:spcBef>
                <a:spcPts val="0"/>
              </a:spcBef>
              <a:spcAft>
                <a:spcPts val="0"/>
              </a:spcAft>
              <a:buSzPts val="1300"/>
              <a:buChar char="■"/>
              <a:defRPr>
                <a:latin typeface="Avenir Next LT Pro" panose="020B0504020202020204" pitchFamily="34" charset="0"/>
              </a:defRPr>
            </a:lvl1pPr>
            <a:lvl2pPr marL="1219140" lvl="1" indent="-406381" rtl="0">
              <a:spcBef>
                <a:spcPts val="2133"/>
              </a:spcBef>
              <a:spcAft>
                <a:spcPts val="0"/>
              </a:spcAft>
              <a:buSzPts val="1200"/>
              <a:buChar char="⎼"/>
              <a:defRPr/>
            </a:lvl2pPr>
            <a:lvl3pPr marL="1828709" lvl="2" indent="-389448" rtl="0">
              <a:spcBef>
                <a:spcPts val="2133"/>
              </a:spcBef>
              <a:spcAft>
                <a:spcPts val="0"/>
              </a:spcAft>
              <a:buSzPts val="1000"/>
              <a:buChar char="○"/>
              <a:defRPr/>
            </a:lvl3pPr>
            <a:lvl4pPr marL="2438278" lvl="3" indent="-389448" rtl="0">
              <a:spcBef>
                <a:spcPts val="2133"/>
              </a:spcBef>
              <a:spcAft>
                <a:spcPts val="0"/>
              </a:spcAft>
              <a:buSzPts val="1000"/>
              <a:buChar char="■"/>
              <a:defRPr/>
            </a:lvl4pPr>
            <a:lvl5pPr marL="3047848" lvl="4" indent="-389448" rtl="0">
              <a:spcBef>
                <a:spcPts val="2133"/>
              </a:spcBef>
              <a:spcAft>
                <a:spcPts val="0"/>
              </a:spcAft>
              <a:buSzPts val="1000"/>
              <a:buChar char="⎼"/>
              <a:defRPr/>
            </a:lvl5pPr>
            <a:lvl6pPr marL="3657418" lvl="5" indent="-389448" rtl="0">
              <a:spcBef>
                <a:spcPts val="2133"/>
              </a:spcBef>
              <a:spcAft>
                <a:spcPts val="0"/>
              </a:spcAft>
              <a:buSzPts val="1000"/>
              <a:buChar char="○"/>
              <a:defRPr/>
            </a:lvl6pPr>
            <a:lvl7pPr marL="4266987" lvl="6" indent="-389448" rtl="0">
              <a:spcBef>
                <a:spcPts val="2133"/>
              </a:spcBef>
              <a:spcAft>
                <a:spcPts val="0"/>
              </a:spcAft>
              <a:buSzPts val="1000"/>
              <a:buChar char="■"/>
              <a:defRPr/>
            </a:lvl7pPr>
            <a:lvl8pPr marL="4876557" lvl="7" indent="-389448" rtl="0">
              <a:spcBef>
                <a:spcPts val="2133"/>
              </a:spcBef>
              <a:spcAft>
                <a:spcPts val="0"/>
              </a:spcAft>
              <a:buSzPts val="1000"/>
              <a:buChar char="⎼"/>
              <a:defRPr/>
            </a:lvl8pPr>
            <a:lvl9pPr marL="5486126" lvl="8" indent="-389448" rtl="0">
              <a:spcBef>
                <a:spcPts val="2133"/>
              </a:spcBef>
              <a:spcAft>
                <a:spcPts val="2133"/>
              </a:spcAft>
              <a:buSzPts val="1000"/>
              <a:buChar char="○"/>
              <a:defRPr/>
            </a:lvl9pPr>
          </a:lstStyle>
          <a:p>
            <a:endParaRPr/>
          </a:p>
        </p:txBody>
      </p:sp>
      <p:sp>
        <p:nvSpPr>
          <p:cNvPr id="97" name="Google Shape;97;p10"/>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defTabSz="914377">
              <a:buClrTx/>
              <a:buSzPts val="600"/>
              <a:buFontTx/>
              <a:buNone/>
            </a:pPr>
            <a:r>
              <a:rPr lang="en" sz="667" kern="1200">
                <a:solidFill>
                  <a:srgbClr val="888888"/>
                </a:solidFill>
                <a:latin typeface="Avenir Next LT Pro" panose="020B0504020202020204" pitchFamily="34" charset="0"/>
                <a:ea typeface="Montserrat Light"/>
                <a:cs typeface="Montserrat Light"/>
                <a:sym typeface="Montserrat Light"/>
              </a:rPr>
              <a:t>© 2021 Nielsen Consumer LLC. All Rights Reserved.</a:t>
            </a:r>
            <a:endParaRPr sz="667" kern="1200">
              <a:solidFill>
                <a:srgbClr val="888888"/>
              </a:solidFill>
              <a:latin typeface="Avenir Next LT Pro" panose="020B0504020202020204" pitchFamily="34" charset="0"/>
              <a:ea typeface="Montserrat Light"/>
              <a:cs typeface="Montserrat Light"/>
              <a:sym typeface="Montserrat Light"/>
            </a:endParaRPr>
          </a:p>
        </p:txBody>
      </p:sp>
      <p:sp>
        <p:nvSpPr>
          <p:cNvPr id="98" name="Google Shape;98;p10"/>
          <p:cNvSpPr txBox="1">
            <a:spLocks noGrp="1"/>
          </p:cNvSpPr>
          <p:nvPr>
            <p:ph type="subTitle" idx="2"/>
          </p:nvPr>
        </p:nvSpPr>
        <p:spPr>
          <a:xfrm>
            <a:off x="472867" y="827400"/>
            <a:ext cx="11246400" cy="512400"/>
          </a:xfrm>
          <a:prstGeom prst="rect">
            <a:avLst/>
          </a:prstGeom>
        </p:spPr>
        <p:txBody>
          <a:bodyPr spcFirstLastPara="1" wrap="square" lIns="0" tIns="68569" rIns="0" bIns="68569" anchor="t" anchorCtr="0">
            <a:noAutofit/>
          </a:bodyPr>
          <a:lstStyle>
            <a:lvl1pPr marL="0" lvl="0" indent="0" rtl="0">
              <a:lnSpc>
                <a:spcPct val="100000"/>
              </a:lnSpc>
              <a:spcBef>
                <a:spcPts val="0"/>
              </a:spcBef>
              <a:spcAft>
                <a:spcPts val="0"/>
              </a:spcAft>
              <a:buClr>
                <a:schemeClr val="accent5"/>
              </a:buClr>
              <a:buSzPts val="1500"/>
              <a:buNone/>
              <a:defRPr sz="20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endParaRPr/>
          </a:p>
        </p:txBody>
      </p:sp>
      <p:sp>
        <p:nvSpPr>
          <p:cNvPr id="100" name="Google Shape;100;p10"/>
          <p:cNvSpPr txBox="1">
            <a:spLocks noGrp="1"/>
          </p:cNvSpPr>
          <p:nvPr>
            <p:ph type="subTitle" idx="3"/>
          </p:nvPr>
        </p:nvSpPr>
        <p:spPr>
          <a:xfrm>
            <a:off x="472867" y="6476016"/>
            <a:ext cx="10878800" cy="246400"/>
          </a:xfrm>
          <a:prstGeom prst="rect">
            <a:avLst/>
          </a:prstGeom>
        </p:spPr>
        <p:txBody>
          <a:bodyPr spcFirstLastPara="1" wrap="square" lIns="0" tIns="68569" rIns="0" bIns="68569"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Avenir Next LT Pro" panose="020B0504020202020204" pitchFamily="34"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endParaRPr/>
          </a:p>
        </p:txBody>
      </p:sp>
      <p:sp>
        <p:nvSpPr>
          <p:cNvPr id="10" name="Slide Number Placeholder 1">
            <a:extLst>
              <a:ext uri="{FF2B5EF4-FFF2-40B4-BE49-F238E27FC236}">
                <a16:creationId xmlns:a16="http://schemas.microsoft.com/office/drawing/2014/main" id="{66F27154-6590-4E08-9603-09EDBFC939DB}"/>
              </a:ext>
            </a:extLst>
          </p:cNvPr>
          <p:cNvSpPr txBox="1">
            <a:spLocks/>
          </p:cNvSpPr>
          <p:nvPr userDrawn="1"/>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7"/>
            <a:fld id="{8B2E2F79-BC7F-4BB1-9203-38C79639CA91}" type="slidenum">
              <a:rPr lang="en-PH" sz="1333" kern="1200" smtClean="0">
                <a:solidFill>
                  <a:srgbClr val="000000"/>
                </a:solidFill>
              </a:rPr>
              <a:pPr defTabSz="914377"/>
              <a:t>‹#›</a:t>
            </a:fld>
            <a:endParaRPr lang="en-PH" sz="1333" kern="1200">
              <a:solidFill>
                <a:srgbClr val="000000"/>
              </a:solidFill>
            </a:endParaRPr>
          </a:p>
        </p:txBody>
      </p:sp>
    </p:spTree>
    <p:extLst>
      <p:ext uri="{BB962C8B-B14F-4D97-AF65-F5344CB8AC3E}">
        <p14:creationId xmlns:p14="http://schemas.microsoft.com/office/powerpoint/2010/main" val="24873660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Inside - White/title/body text" userDrawn="1">
  <p:cSld name="1_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390167"/>
            <a:ext cx="11246400" cy="524800"/>
          </a:xfrm>
          <a:prstGeom prst="rect">
            <a:avLst/>
          </a:prstGeom>
        </p:spPr>
        <p:txBody>
          <a:bodyPr spcFirstLastPara="1" wrap="square" lIns="0" tIns="68555" rIns="0" bIns="68555" anchor="t" anchorCtr="0">
            <a:noAutofit/>
          </a:bodyPr>
          <a:lstStyle>
            <a:lvl1pPr lvl="0" rtl="0">
              <a:spcBef>
                <a:spcPts val="0"/>
              </a:spcBef>
              <a:spcAft>
                <a:spcPts val="0"/>
              </a:spcAft>
              <a:buSzPts val="1900"/>
              <a:buNone/>
              <a:defRPr sz="2400">
                <a:latin typeface="Montserrat" panose="00000500000000000000" pitchFamily="2" charset="0"/>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7" name="Google Shape;97;p10"/>
          <p:cNvSpPr/>
          <p:nvPr/>
        </p:nvSpPr>
        <p:spPr>
          <a:xfrm>
            <a:off x="472867" y="6621800"/>
            <a:ext cx="6752000" cy="246400"/>
          </a:xfrm>
          <a:prstGeom prst="rect">
            <a:avLst/>
          </a:prstGeom>
          <a:noFill/>
          <a:ln>
            <a:noFill/>
          </a:ln>
        </p:spPr>
        <p:txBody>
          <a:bodyPr spcFirstLastPara="1" wrap="square" lIns="0" tIns="60921" rIns="0" bIns="60921" anchor="t" anchorCtr="0">
            <a:noAutofit/>
          </a:bodyPr>
          <a:lstStyle/>
          <a:p>
            <a:pPr defTabSz="914173">
              <a:buSzPts val="600"/>
            </a:pPr>
            <a:r>
              <a:rPr lang="en" sz="667" kern="1200">
                <a:solidFill>
                  <a:srgbClr val="888888"/>
                </a:solidFill>
                <a:latin typeface="Montserrat" panose="00000500000000000000" pitchFamily="2" charset="0"/>
                <a:ea typeface="Montserrat Light"/>
                <a:cs typeface="Montserrat Light"/>
                <a:sym typeface="Montserrat Light"/>
              </a:rPr>
              <a:t>© 2021 Nielsen Consumer LLC. All Rights Reserved.</a:t>
            </a:r>
            <a:endParaRPr sz="667" kern="1200">
              <a:solidFill>
                <a:srgbClr val="888888"/>
              </a:solidFill>
              <a:latin typeface="Montserrat" panose="00000500000000000000" pitchFamily="2" charset="0"/>
              <a:ea typeface="Montserrat Light"/>
              <a:cs typeface="Montserrat Light"/>
              <a:sym typeface="Montserrat Light"/>
            </a:endParaRPr>
          </a:p>
        </p:txBody>
      </p:sp>
      <p:sp>
        <p:nvSpPr>
          <p:cNvPr id="98" name="Google Shape;98;p10"/>
          <p:cNvSpPr txBox="1">
            <a:spLocks noGrp="1"/>
          </p:cNvSpPr>
          <p:nvPr>
            <p:ph type="subTitle" idx="2"/>
          </p:nvPr>
        </p:nvSpPr>
        <p:spPr>
          <a:xfrm>
            <a:off x="472867" y="827400"/>
            <a:ext cx="11246400" cy="512400"/>
          </a:xfrm>
          <a:prstGeom prst="rect">
            <a:avLst/>
          </a:prstGeom>
        </p:spPr>
        <p:txBody>
          <a:bodyPr spcFirstLastPara="1" wrap="square" lIns="0" tIns="68555" rIns="0" bIns="68555" anchor="t" anchorCtr="0">
            <a:noAutofit/>
          </a:bodyPr>
          <a:lstStyle>
            <a:lvl1pPr marL="0" lvl="0" indent="0" rtl="0">
              <a:lnSpc>
                <a:spcPct val="100000"/>
              </a:lnSpc>
              <a:spcBef>
                <a:spcPts val="0"/>
              </a:spcBef>
              <a:spcAft>
                <a:spcPts val="0"/>
              </a:spcAft>
              <a:buClr>
                <a:schemeClr val="accent5"/>
              </a:buClr>
              <a:buSzPts val="1500"/>
              <a:buNone/>
              <a:defRPr sz="16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0" name="Google Shape;100;p10"/>
          <p:cNvSpPr txBox="1">
            <a:spLocks noGrp="1"/>
          </p:cNvSpPr>
          <p:nvPr>
            <p:ph type="subTitle" idx="3"/>
          </p:nvPr>
        </p:nvSpPr>
        <p:spPr>
          <a:xfrm>
            <a:off x="472867" y="6476016"/>
            <a:ext cx="10878800" cy="246400"/>
          </a:xfrm>
          <a:prstGeom prst="rect">
            <a:avLst/>
          </a:prstGeom>
        </p:spPr>
        <p:txBody>
          <a:bodyPr spcFirstLastPara="1" wrap="square" lIns="0" tIns="68555" rIns="0" bIns="68555" anchor="b" anchorCtr="0">
            <a:noAutofit/>
          </a:bodyPr>
          <a:lstStyle>
            <a:lvl1pPr marL="0" lvl="0" indent="0" rtl="0">
              <a:lnSpc>
                <a:spcPct val="100000"/>
              </a:lnSpc>
              <a:spcBef>
                <a:spcPts val="0"/>
              </a:spcBef>
              <a:spcAft>
                <a:spcPts val="0"/>
              </a:spcAft>
              <a:buClr>
                <a:schemeClr val="accent5"/>
              </a:buClr>
              <a:buSzPts val="600"/>
              <a:buNone/>
              <a:defRPr sz="800">
                <a:solidFill>
                  <a:schemeClr val="accent5"/>
                </a:solidFill>
                <a:latin typeface="Montserrat" panose="00000500000000000000" pitchFamily="2"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8B8E32B6-E88A-4229-B25D-F8239638F337}"/>
              </a:ext>
            </a:extLst>
          </p:cNvPr>
          <p:cNvSpPr txBox="1">
            <a:spLocks/>
          </p:cNvSpPr>
          <p:nvPr/>
        </p:nvSpPr>
        <p:spPr>
          <a:xfrm>
            <a:off x="8976067" y="6412511"/>
            <a:ext cx="2743200" cy="366183"/>
          </a:xfrm>
          <a:prstGeom prst="rect">
            <a:avLst/>
          </a:prstGeom>
        </p:spPr>
        <p:txBody>
          <a:bodyPr vert="horz" lIns="0" tIns="60948" rIns="0" bIns="60948"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173"/>
            <a:fld id="{8B2E2F79-BC7F-4BB1-9203-38C79639CA91}" type="slidenum">
              <a:rPr lang="en-PH" sz="1333" kern="1200" smtClean="0">
                <a:solidFill>
                  <a:srgbClr val="000000"/>
                </a:solidFill>
                <a:latin typeface="Montserrat" panose="00000500000000000000" pitchFamily="2" charset="0"/>
              </a:rPr>
              <a:pPr defTabSz="914173"/>
              <a:t>‹#›</a:t>
            </a:fld>
            <a:endParaRPr lang="en-PH" sz="1333" kern="1200">
              <a:solidFill>
                <a:srgbClr val="000000"/>
              </a:solidFill>
              <a:latin typeface="Montserrat" panose="00000500000000000000" pitchFamily="2" charset="0"/>
            </a:endParaRPr>
          </a:p>
        </p:txBody>
      </p:sp>
    </p:spTree>
    <p:extLst>
      <p:ext uri="{BB962C8B-B14F-4D97-AF65-F5344CB8AC3E}">
        <p14:creationId xmlns:p14="http://schemas.microsoft.com/office/powerpoint/2010/main" val="265786296"/>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chor="ctr">
            <a:noAutofit/>
          </a:bodyPr>
          <a:lstStyle>
            <a:lvl1pPr>
              <a:defRPr sz="2400" b="0" baseline="0">
                <a:solidFill>
                  <a:schemeClr val="tx2"/>
                </a:solidFill>
                <a:latin typeface="Franklin Gothic Demi Cond" panose="020B0706030402020204" pitchFamily="34" charset="0"/>
              </a:defRPr>
            </a:lvl1pPr>
          </a:lstStyle>
          <a:p>
            <a:r>
              <a:rPr lang="en-US"/>
              <a:t>CLICK TO EDIT MASTER TITLE STYLE</a:t>
            </a:r>
          </a:p>
        </p:txBody>
      </p:sp>
      <p:sp>
        <p:nvSpPr>
          <p:cNvPr id="6" name="Text Placeholder 2"/>
          <p:cNvSpPr>
            <a:spLocks noGrp="1"/>
          </p:cNvSpPr>
          <p:nvPr>
            <p:ph type="body" idx="16" hasCustomPrompt="1"/>
          </p:nvPr>
        </p:nvSpPr>
        <p:spPr>
          <a:xfrm>
            <a:off x="792480" y="1092203"/>
            <a:ext cx="10887456" cy="315119"/>
          </a:xfrm>
        </p:spPr>
        <p:txBody>
          <a:bodyPr wrap="square" tIns="0" bIns="0" anchor="ctr" anchorCtr="0"/>
          <a:lstStyle>
            <a:lvl1pPr marL="0" indent="0">
              <a:spcBef>
                <a:spcPts val="0"/>
              </a:spcBef>
              <a:buNone/>
              <a:defRPr sz="1333" b="0" baseline="0">
                <a:solidFill>
                  <a:schemeClr val="tx2"/>
                </a:solidFill>
                <a:latin typeface="+mj-lt"/>
                <a:ea typeface="Microsoft Sans Serif" panose="020B0604020202020204" pitchFamily="34" charset="0"/>
                <a:cs typeface="Microsoft Sans Serif" panose="020B0604020202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Text Placeholder 2"/>
          <p:cNvSpPr>
            <a:spLocks noGrp="1"/>
          </p:cNvSpPr>
          <p:nvPr>
            <p:ph type="body" idx="17" hasCustomPrompt="1"/>
          </p:nvPr>
        </p:nvSpPr>
        <p:spPr>
          <a:xfrm>
            <a:off x="792480" y="1507475"/>
            <a:ext cx="10887456" cy="286472"/>
          </a:xfrm>
        </p:spPr>
        <p:txBody>
          <a:bodyPr wrap="square" tIns="0" bIns="0" anchor="ctr" anchorCtr="0"/>
          <a:lstStyle>
            <a:lvl1pPr marL="0" indent="0" algn="ctr">
              <a:spcBef>
                <a:spcPts val="0"/>
              </a:spcBef>
              <a:buNone/>
              <a:defRPr sz="1200" b="0" baseline="0">
                <a:solidFill>
                  <a:schemeClr val="tx1"/>
                </a:solidFill>
                <a:latin typeface="Montserrat" panose="00000500000000000000" pitchFamily="2" charset="0"/>
                <a:ea typeface="Microsoft Sans Serif" panose="020B0604020202020204" pitchFamily="34" charset="0"/>
                <a:cs typeface="Arial" panose="020B0604020202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Tree>
    <p:extLst>
      <p:ext uri="{BB962C8B-B14F-4D97-AF65-F5344CB8AC3E}">
        <p14:creationId xmlns:p14="http://schemas.microsoft.com/office/powerpoint/2010/main" val="151813315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792480" y="471311"/>
            <a:ext cx="10888896" cy="578556"/>
          </a:xfrm>
        </p:spPr>
        <p:txBody>
          <a:bodyPr wrap="square" anchor="ctr">
            <a:noAutofit/>
          </a:bodyPr>
          <a:lstStyle>
            <a:lvl1pPr>
              <a:defRPr sz="2400" b="0" baseline="0">
                <a:solidFill>
                  <a:schemeClr val="tx2"/>
                </a:solidFill>
                <a:latin typeface="Franklin Gothic Demi Cond" panose="020B0706030402020204" pitchFamily="34" charset="0"/>
              </a:defRPr>
            </a:lvl1pPr>
          </a:lstStyle>
          <a:p>
            <a:r>
              <a:rPr lang="en-US"/>
              <a:t>CLICK TO EDIT MASTER TITLE STYLE</a:t>
            </a:r>
          </a:p>
        </p:txBody>
      </p:sp>
      <p:sp>
        <p:nvSpPr>
          <p:cNvPr id="6" name="Text Placeholder 2"/>
          <p:cNvSpPr>
            <a:spLocks noGrp="1"/>
          </p:cNvSpPr>
          <p:nvPr>
            <p:ph type="body" idx="16" hasCustomPrompt="1"/>
          </p:nvPr>
        </p:nvSpPr>
        <p:spPr>
          <a:xfrm>
            <a:off x="792480" y="1092203"/>
            <a:ext cx="10887456" cy="315119"/>
          </a:xfrm>
        </p:spPr>
        <p:txBody>
          <a:bodyPr wrap="square" tIns="0" bIns="0" anchor="ctr" anchorCtr="0"/>
          <a:lstStyle>
            <a:lvl1pPr marL="0" indent="0">
              <a:spcBef>
                <a:spcPts val="0"/>
              </a:spcBef>
              <a:buNone/>
              <a:defRPr sz="1333" b="0" baseline="0">
                <a:solidFill>
                  <a:schemeClr val="tx2"/>
                </a:solidFill>
                <a:latin typeface="+mj-lt"/>
                <a:ea typeface="Microsoft Sans Serif" panose="020B0604020202020204" pitchFamily="34" charset="0"/>
                <a:cs typeface="Microsoft Sans Serif" panose="020B0604020202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4" name="Text Placeholder 2"/>
          <p:cNvSpPr>
            <a:spLocks noGrp="1"/>
          </p:cNvSpPr>
          <p:nvPr>
            <p:ph type="body" idx="17" hasCustomPrompt="1"/>
          </p:nvPr>
        </p:nvSpPr>
        <p:spPr>
          <a:xfrm>
            <a:off x="792480" y="1507475"/>
            <a:ext cx="10887456" cy="286472"/>
          </a:xfrm>
        </p:spPr>
        <p:txBody>
          <a:bodyPr wrap="square" tIns="0" bIns="0" anchor="ctr" anchorCtr="0"/>
          <a:lstStyle>
            <a:lvl1pPr marL="0" indent="0" algn="ctr">
              <a:spcBef>
                <a:spcPts val="0"/>
              </a:spcBef>
              <a:buNone/>
              <a:defRPr sz="1200" b="0" baseline="0">
                <a:solidFill>
                  <a:schemeClr val="tx1"/>
                </a:solidFill>
                <a:latin typeface="Montserrat" panose="00000500000000000000" pitchFamily="2" charset="0"/>
                <a:ea typeface="Microsoft Sans Serif" panose="020B0604020202020204" pitchFamily="34" charset="0"/>
                <a:cs typeface="Arial" panose="020B0604020202020204" pitchFamily="34" charset="0"/>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Tree>
    <p:extLst>
      <p:ext uri="{BB962C8B-B14F-4D97-AF65-F5344CB8AC3E}">
        <p14:creationId xmlns:p14="http://schemas.microsoft.com/office/powerpoint/2010/main" val="155471353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_and_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p:cNvSpPr>
          <p:nvPr>
            <p:ph type="body" sz="quarter" idx="13" hasCustomPrompt="1"/>
          </p:nvPr>
        </p:nvSpPr>
        <p:spPr>
          <a:xfrm>
            <a:off x="288559" y="579497"/>
            <a:ext cx="11582400" cy="436543"/>
          </a:xfrm>
        </p:spPr>
        <p:txBody>
          <a:bodyPr/>
          <a:lstStyle>
            <a:lvl1pPr marL="0" indent="0">
              <a:spcBef>
                <a:spcPts val="0"/>
              </a:spcBef>
              <a:spcAft>
                <a:spcPts val="0"/>
              </a:spcAft>
              <a:buNone/>
              <a:defRPr sz="1600"/>
            </a:lvl1pPr>
            <a:lvl2pPr marL="457178" indent="0">
              <a:buNone/>
              <a:defRPr/>
            </a:lvl2pPr>
            <a:lvl3pPr marL="914354" indent="0">
              <a:buNone/>
              <a:defRPr/>
            </a:lvl3pPr>
            <a:lvl4pPr marL="1371532" indent="0">
              <a:buNone/>
              <a:defRPr/>
            </a:lvl4pPr>
            <a:lvl5pPr marL="1828709" indent="0">
              <a:buNone/>
              <a:defRPr/>
            </a:lvl5pPr>
          </a:lstStyle>
          <a:p>
            <a:pPr lvl="0"/>
            <a:r>
              <a:rPr lang="en-US"/>
              <a:t>Insert your subtitle in Arial 16pt</a:t>
            </a:r>
          </a:p>
        </p:txBody>
      </p:sp>
      <p:sp>
        <p:nvSpPr>
          <p:cNvPr id="4" name="Text Placeholder 10">
            <a:extLst>
              <a:ext uri="{FF2B5EF4-FFF2-40B4-BE49-F238E27FC236}">
                <a16:creationId xmlns:a16="http://schemas.microsoft.com/office/drawing/2014/main" id="{C3AEC9DB-EF68-1F30-2273-B2160550D684}"/>
              </a:ext>
            </a:extLst>
          </p:cNvPr>
          <p:cNvSpPr>
            <a:spLocks noGrp="1"/>
          </p:cNvSpPr>
          <p:nvPr>
            <p:ph type="body" sz="quarter" idx="17" hasCustomPrompt="1"/>
          </p:nvPr>
        </p:nvSpPr>
        <p:spPr>
          <a:xfrm>
            <a:off x="288561" y="5985328"/>
            <a:ext cx="11582399" cy="365125"/>
          </a:xfrm>
        </p:spPr>
        <p:txBody>
          <a:bodyPr anchor="b" anchorCtr="0"/>
          <a:lstStyle>
            <a:lvl1pPr marL="0" indent="0">
              <a:spcBef>
                <a:spcPts val="0"/>
              </a:spcBef>
              <a:spcAft>
                <a:spcPts val="0"/>
              </a:spcAft>
              <a:buNone/>
              <a:defRPr sz="800">
                <a:solidFill>
                  <a:srgbClr val="B3B3B3"/>
                </a:solidFill>
              </a:defRPr>
            </a:lvl1pPr>
            <a:lvl2pPr marL="457178" indent="0">
              <a:buNone/>
              <a:defRPr/>
            </a:lvl2pPr>
            <a:lvl3pPr marL="914354" indent="0">
              <a:buNone/>
              <a:defRPr/>
            </a:lvl3pPr>
            <a:lvl4pPr marL="1371532" indent="0">
              <a:buNone/>
              <a:defRPr/>
            </a:lvl4pPr>
            <a:lvl5pPr marL="1828709" indent="0">
              <a:buNone/>
              <a:defRPr/>
            </a:lvl5pPr>
          </a:lstStyle>
          <a:p>
            <a:pPr lvl="0"/>
            <a:r>
              <a:rPr lang="en-US"/>
              <a:t>Source, footnote</a:t>
            </a:r>
          </a:p>
        </p:txBody>
      </p:sp>
      <p:sp>
        <p:nvSpPr>
          <p:cNvPr id="5" name="Title 1">
            <a:extLst>
              <a:ext uri="{FF2B5EF4-FFF2-40B4-BE49-F238E27FC236}">
                <a16:creationId xmlns:a16="http://schemas.microsoft.com/office/drawing/2014/main" id="{B30F50A8-F4AB-8F41-DE7A-B921DA46B4A5}"/>
              </a:ext>
            </a:extLst>
          </p:cNvPr>
          <p:cNvSpPr>
            <a:spLocks noGrp="1"/>
          </p:cNvSpPr>
          <p:nvPr>
            <p:ph type="title" hasCustomPrompt="1"/>
          </p:nvPr>
        </p:nvSpPr>
        <p:spPr>
          <a:xfrm>
            <a:off x="288559" y="178971"/>
            <a:ext cx="11582400" cy="397352"/>
          </a:xfrm>
          <a:prstGeom prst="rect">
            <a:avLst/>
          </a:prstGeom>
        </p:spPr>
        <p:txBody>
          <a:bodyPr anchor="ctr"/>
          <a:lstStyle>
            <a:lvl1pPr>
              <a:defRPr sz="2000"/>
            </a:lvl1pPr>
          </a:lstStyle>
          <a:p>
            <a:r>
              <a:rPr lang="en-US"/>
              <a:t>Insert your slide title in Arial bold 20pt</a:t>
            </a:r>
          </a:p>
        </p:txBody>
      </p:sp>
    </p:spTree>
    <p:extLst>
      <p:ext uri="{BB962C8B-B14F-4D97-AF65-F5344CB8AC3E}">
        <p14:creationId xmlns:p14="http://schemas.microsoft.com/office/powerpoint/2010/main" val="7280925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39_cobranded_half_viol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083BD0-CB53-4C20-92B8-5D9B6FB9049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CA6E01A0-2BBF-F43A-B5D1-9E31AF6BC972}"/>
              </a:ext>
            </a:extLst>
          </p:cNvPr>
          <p:cNvSpPr/>
          <p:nvPr/>
        </p:nvSpPr>
        <p:spPr>
          <a:xfrm>
            <a:off x="6096000" y="0"/>
            <a:ext cx="6096000" cy="6858000"/>
          </a:xfrm>
          <a:prstGeom prst="rect">
            <a:avLst/>
          </a:prstGeom>
          <a:solidFill>
            <a:srgbClr val="DBDD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cxnSp>
        <p:nvCxnSpPr>
          <p:cNvPr id="8" name="Straight Connector 7">
            <a:extLst>
              <a:ext uri="{FF2B5EF4-FFF2-40B4-BE49-F238E27FC236}">
                <a16:creationId xmlns:a16="http://schemas.microsoft.com/office/drawing/2014/main" id="{CC77EDE7-AEAD-C80E-B46F-DB1E1503E6EC}"/>
              </a:ext>
            </a:extLst>
          </p:cNvPr>
          <p:cNvCxnSpPr>
            <a:cxnSpLocks/>
          </p:cNvCxnSpPr>
          <p:nvPr/>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E757F6A-9EA9-44EF-A958-2270491049E4}"/>
              </a:ext>
            </a:extLst>
          </p:cNvPr>
          <p:cNvSpPr>
            <a:spLocks noGrp="1"/>
          </p:cNvSpPr>
          <p:nvPr>
            <p:ph idx="1"/>
          </p:nvPr>
        </p:nvSpPr>
        <p:spPr>
          <a:xfrm>
            <a:off x="288559"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344B2E6E-E1B5-CE08-FA8B-59B5B1CA44CC}"/>
              </a:ext>
            </a:extLst>
          </p:cNvPr>
          <p:cNvSpPr>
            <a:spLocks noGrp="1"/>
          </p:cNvSpPr>
          <p:nvPr>
            <p:ph idx="13"/>
          </p:nvPr>
        </p:nvSpPr>
        <p:spPr>
          <a:xfrm>
            <a:off x="6359573" y="1825625"/>
            <a:ext cx="5527627" cy="3836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Box 14">
            <a:extLst>
              <a:ext uri="{FF2B5EF4-FFF2-40B4-BE49-F238E27FC236}">
                <a16:creationId xmlns:a16="http://schemas.microsoft.com/office/drawing/2014/main" id="{B3CE258B-CBCD-8DC5-1665-1A4555B76CDA}"/>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DBF0D2EB-1B50-4485-D568-744E539C807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
        <p:nvSpPr>
          <p:cNvPr id="17" name="Text Placeholder 10">
            <a:extLst>
              <a:ext uri="{FF2B5EF4-FFF2-40B4-BE49-F238E27FC236}">
                <a16:creationId xmlns:a16="http://schemas.microsoft.com/office/drawing/2014/main" id="{05CB9B4E-B4A9-BA47-5A00-8E523D2A8CD9}"/>
              </a:ext>
            </a:extLst>
          </p:cNvPr>
          <p:cNvSpPr>
            <a:spLocks noGrp="1"/>
          </p:cNvSpPr>
          <p:nvPr>
            <p:ph type="body" sz="quarter" idx="18"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
        <p:nvSpPr>
          <p:cNvPr id="18" name="Text Placeholder 16">
            <a:extLst>
              <a:ext uri="{FF2B5EF4-FFF2-40B4-BE49-F238E27FC236}">
                <a16:creationId xmlns:a16="http://schemas.microsoft.com/office/drawing/2014/main" id="{457DAED8-04EE-E553-65D0-FECCE3483626}"/>
              </a:ext>
            </a:extLst>
          </p:cNvPr>
          <p:cNvSpPr>
            <a:spLocks noGrp="1"/>
          </p:cNvSpPr>
          <p:nvPr>
            <p:ph type="body" sz="quarter" idx="15" hasCustomPrompt="1"/>
          </p:nvPr>
        </p:nvSpPr>
        <p:spPr>
          <a:xfrm>
            <a:off x="6359575" y="178971"/>
            <a:ext cx="5552611" cy="397352"/>
          </a:xfrm>
        </p:spPr>
        <p:txBody>
          <a:bodyPr anchor="ctr"/>
          <a:lstStyle>
            <a:lvl1pPr marL="0" indent="0">
              <a:buNone/>
              <a:defRPr sz="2000" b="1">
                <a:solidFill>
                  <a:schemeClr val="tx1"/>
                </a:solidFill>
                <a:latin typeface="+mj-lt"/>
              </a:defRPr>
            </a:lvl1pPr>
            <a:lvl2pPr>
              <a:defRPr sz="2400" b="1">
                <a:latin typeface="+mj-lt"/>
              </a:defRPr>
            </a:lvl2pPr>
            <a:lvl3pPr>
              <a:defRPr sz="2400" b="1">
                <a:latin typeface="+mj-lt"/>
              </a:defRPr>
            </a:lvl3pPr>
            <a:lvl4pPr>
              <a:defRPr sz="2400" b="1">
                <a:latin typeface="+mj-lt"/>
              </a:defRPr>
            </a:lvl4pPr>
            <a:lvl5pPr>
              <a:defRPr sz="2400" b="1">
                <a:latin typeface="+mj-lt"/>
              </a:defRPr>
            </a:lvl5pPr>
          </a:lstStyle>
          <a:p>
            <a:pPr lvl="0"/>
            <a:r>
              <a:rPr lang="en-US"/>
              <a:t>Insert your slide title in Arial bold 20pt</a:t>
            </a:r>
          </a:p>
        </p:txBody>
      </p:sp>
      <p:sp>
        <p:nvSpPr>
          <p:cNvPr id="19" name="Text Placeholder 6">
            <a:extLst>
              <a:ext uri="{FF2B5EF4-FFF2-40B4-BE49-F238E27FC236}">
                <a16:creationId xmlns:a16="http://schemas.microsoft.com/office/drawing/2014/main" id="{B83E20CC-AB43-4C23-8A3C-9F0A750FF71C}"/>
              </a:ext>
            </a:extLst>
          </p:cNvPr>
          <p:cNvSpPr>
            <a:spLocks noGrp="1"/>
          </p:cNvSpPr>
          <p:nvPr>
            <p:ph type="body" sz="quarter" idx="17" hasCustomPrompt="1"/>
          </p:nvPr>
        </p:nvSpPr>
        <p:spPr>
          <a:xfrm>
            <a:off x="6359573" y="576323"/>
            <a:ext cx="5580747" cy="439715"/>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0" name="Text Placeholder 6">
            <a:extLst>
              <a:ext uri="{FF2B5EF4-FFF2-40B4-BE49-F238E27FC236}">
                <a16:creationId xmlns:a16="http://schemas.microsoft.com/office/drawing/2014/main" id="{CB111580-3FC2-E4E7-0EE7-D9E1E7010ED8}"/>
              </a:ext>
            </a:extLst>
          </p:cNvPr>
          <p:cNvSpPr>
            <a:spLocks noGrp="1"/>
          </p:cNvSpPr>
          <p:nvPr>
            <p:ph type="body" sz="quarter" idx="19" hasCustomPrompt="1"/>
          </p:nvPr>
        </p:nvSpPr>
        <p:spPr>
          <a:xfrm>
            <a:off x="288559" y="579495"/>
            <a:ext cx="5537253" cy="436543"/>
          </a:xfrm>
        </p:spPr>
        <p:txBody>
          <a:bodyPr/>
          <a:lstStyle>
            <a:lvl1pPr marL="0" indent="0">
              <a:spcBef>
                <a:spcPts val="0"/>
              </a:spcBef>
              <a:spcAft>
                <a:spcPts val="0"/>
              </a:spcAft>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p:txBody>
      </p:sp>
      <p:sp>
        <p:nvSpPr>
          <p:cNvPr id="21" name="Title 1">
            <a:extLst>
              <a:ext uri="{FF2B5EF4-FFF2-40B4-BE49-F238E27FC236}">
                <a16:creationId xmlns:a16="http://schemas.microsoft.com/office/drawing/2014/main" id="{B2D480B4-03FC-5DE6-C1B7-A075AF87A799}"/>
              </a:ext>
            </a:extLst>
          </p:cNvPr>
          <p:cNvSpPr>
            <a:spLocks noGrp="1"/>
          </p:cNvSpPr>
          <p:nvPr>
            <p:ph type="title" hasCustomPrompt="1"/>
          </p:nvPr>
        </p:nvSpPr>
        <p:spPr>
          <a:xfrm>
            <a:off x="288559" y="178971"/>
            <a:ext cx="5537253" cy="397352"/>
          </a:xfrm>
          <a:prstGeom prst="rect">
            <a:avLst/>
          </a:prstGeom>
        </p:spPr>
        <p:txBody>
          <a:bodyPr anchor="ctr"/>
          <a:lstStyle>
            <a:lvl1pPr>
              <a:defRPr sz="2000">
                <a:solidFill>
                  <a:schemeClr val="tx1"/>
                </a:solidFill>
              </a:defRPr>
            </a:lvl1pPr>
          </a:lstStyle>
          <a:p>
            <a:r>
              <a:rPr lang="en-US"/>
              <a:t>Insert your slide title in Arial bold 20pt</a:t>
            </a:r>
          </a:p>
        </p:txBody>
      </p:sp>
      <p:sp>
        <p:nvSpPr>
          <p:cNvPr id="2" name="Picture Placeholder 7">
            <a:extLst>
              <a:ext uri="{FF2B5EF4-FFF2-40B4-BE49-F238E27FC236}">
                <a16:creationId xmlns:a16="http://schemas.microsoft.com/office/drawing/2014/main" id="{7B13EAD3-6070-73A6-B2A9-9CA9DE4A5958}"/>
              </a:ext>
            </a:extLst>
          </p:cNvPr>
          <p:cNvSpPr>
            <a:spLocks noGrp="1"/>
          </p:cNvSpPr>
          <p:nvPr>
            <p:ph type="pic" sz="quarter" idx="28" hasCustomPrompt="1"/>
          </p:nvPr>
        </p:nvSpPr>
        <p:spPr>
          <a:xfrm>
            <a:off x="1285103" y="6458972"/>
            <a:ext cx="1500188" cy="365125"/>
          </a:xfrm>
          <a:solidFill>
            <a:schemeClr val="bg1"/>
          </a:solidFill>
        </p:spPr>
        <p:txBody>
          <a:bodyPr lIns="91440" anchor="ctr"/>
          <a:lstStyle>
            <a:lvl1pPr marL="0" indent="0" algn="l">
              <a:lnSpc>
                <a:spcPct val="80000"/>
              </a:lnSpc>
              <a:buNone/>
              <a:defRPr sz="900" b="0">
                <a:solidFill>
                  <a:schemeClr val="tx1"/>
                </a:solidFill>
              </a:defRPr>
            </a:lvl1pPr>
          </a:lstStyle>
          <a:p>
            <a:r>
              <a:rPr lang="en-US"/>
              <a:t>Partner/</a:t>
            </a:r>
            <a:br>
              <a:rPr lang="en-US"/>
            </a:br>
            <a:r>
              <a:rPr lang="en-US"/>
              <a:t>client logo</a:t>
            </a:r>
          </a:p>
        </p:txBody>
      </p:sp>
    </p:spTree>
    <p:extLst>
      <p:ext uri="{BB962C8B-B14F-4D97-AF65-F5344CB8AC3E}">
        <p14:creationId xmlns:p14="http://schemas.microsoft.com/office/powerpoint/2010/main" val="34643346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divider_deep_blue">
    <p:bg>
      <p:bgPr>
        <a:solidFill>
          <a:schemeClr val="tx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D1AC422-8E8F-2A1A-877E-F8C5FD147D3C}"/>
              </a:ext>
            </a:extLst>
          </p:cNvPr>
          <p:cNvSpPr>
            <a:spLocks noGrp="1"/>
          </p:cNvSpPr>
          <p:nvPr>
            <p:ph type="ctrTitle" hasCustomPrompt="1"/>
          </p:nvPr>
        </p:nvSpPr>
        <p:spPr>
          <a:xfrm>
            <a:off x="288560" y="1671355"/>
            <a:ext cx="6679401" cy="2387600"/>
          </a:xfr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7" name="Subtitle 2">
            <a:extLst>
              <a:ext uri="{FF2B5EF4-FFF2-40B4-BE49-F238E27FC236}">
                <a16:creationId xmlns:a16="http://schemas.microsoft.com/office/drawing/2014/main" id="{E9CE78BA-5246-2FFE-D60D-98A0C5608686}"/>
              </a:ext>
            </a:extLst>
          </p:cNvPr>
          <p:cNvSpPr>
            <a:spLocks noGrp="1"/>
          </p:cNvSpPr>
          <p:nvPr>
            <p:ph type="subTitle" idx="1"/>
          </p:nvPr>
        </p:nvSpPr>
        <p:spPr>
          <a:xfrm>
            <a:off x="288560" y="4151029"/>
            <a:ext cx="6679401"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61034809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6_cover_photo_circle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descr="Shape, circle&#10;&#10;Description automatically generated">
            <a:extLst>
              <a:ext uri="{FF2B5EF4-FFF2-40B4-BE49-F238E27FC236}">
                <a16:creationId xmlns:a16="http://schemas.microsoft.com/office/drawing/2014/main" id="{8C705F6C-3707-85DE-09B3-AF594AAC70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76305" y="0"/>
            <a:ext cx="5015697" cy="5778421"/>
          </a:xfrm>
          <a:prstGeom prst="rect">
            <a:avLst/>
          </a:prstGeom>
        </p:spPr>
      </p:pic>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bg1"/>
          </a:solidFill>
        </p:spPr>
        <p:txBody>
          <a:bodyPr/>
          <a:lstStyle>
            <a:lvl1pPr marL="0" indent="0" algn="ctr">
              <a:buNone/>
              <a:defRPr/>
            </a:lvl1pPr>
          </a:lstStyle>
          <a:p>
            <a:r>
              <a:rPr lang="en-US"/>
              <a:t>Click picture icon to add photo</a:t>
            </a:r>
          </a:p>
        </p:txBody>
      </p:sp>
      <p:sp>
        <p:nvSpPr>
          <p:cNvPr id="8" name="Title 1">
            <a:extLst>
              <a:ext uri="{FF2B5EF4-FFF2-40B4-BE49-F238E27FC236}">
                <a16:creationId xmlns:a16="http://schemas.microsoft.com/office/drawing/2014/main" id="{BF4D08B7-A365-1427-F812-9D5F6ECF5BF3}"/>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12" name="Subtitle 2">
            <a:extLst>
              <a:ext uri="{FF2B5EF4-FFF2-40B4-BE49-F238E27FC236}">
                <a16:creationId xmlns:a16="http://schemas.microsoft.com/office/drawing/2014/main" id="{11E7862F-A12C-567A-F409-68E4D1A31D3E}"/>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 name="Text Placeholder 17">
            <a:extLst>
              <a:ext uri="{FF2B5EF4-FFF2-40B4-BE49-F238E27FC236}">
                <a16:creationId xmlns:a16="http://schemas.microsoft.com/office/drawing/2014/main" id="{035E2C2E-1885-1CF4-1BBA-BBD015DF7145}"/>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D4B9C85D-6613-2D59-9B2A-FE4896B27A1D}"/>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9" name="Text Placeholder 17">
            <a:extLst>
              <a:ext uri="{FF2B5EF4-FFF2-40B4-BE49-F238E27FC236}">
                <a16:creationId xmlns:a16="http://schemas.microsoft.com/office/drawing/2014/main" id="{721ACD91-DCF9-5C0A-BADD-DA2A150DFD8F}"/>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56831009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divider_photo_blu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50EA2-3CEF-F177-CDE5-F705D0B58CC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Shape, circle&#10;&#10;Description automatically generated">
            <a:extLst>
              <a:ext uri="{FF2B5EF4-FFF2-40B4-BE49-F238E27FC236}">
                <a16:creationId xmlns:a16="http://schemas.microsoft.com/office/drawing/2014/main" id="{4DA16C0B-8D0E-4A1F-7479-5E5654617A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6274679" cy="6821040"/>
          </a:xfrm>
          <a:prstGeom prst="rect">
            <a:avLst/>
          </a:prstGeom>
        </p:spPr>
      </p:pic>
      <p:pic>
        <p:nvPicPr>
          <p:cNvPr id="11" name="Picture 10" descr="Shape, circle&#10;&#10;Description automatically generated">
            <a:extLst>
              <a:ext uri="{FF2B5EF4-FFF2-40B4-BE49-F238E27FC236}">
                <a16:creationId xmlns:a16="http://schemas.microsoft.com/office/drawing/2014/main" id="{53B6FBA4-069C-6C71-1FE3-FA51704AAE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5242327" cy="5778421"/>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9" y="1671356"/>
            <a:ext cx="4481563" cy="1757645"/>
          </a:xfrm>
        </p:spPr>
        <p:txBody>
          <a:bodyPr anchor="b" anchorCtr="0">
            <a:noAutofit/>
          </a:bodyPr>
          <a:lstStyle>
            <a:lvl1pPr algn="l">
              <a:defRPr sz="3600">
                <a:solidFill>
                  <a:schemeClr val="bg2"/>
                </a:solidFill>
              </a:defRPr>
            </a:lvl1pPr>
          </a:lstStyle>
          <a:p>
            <a:r>
              <a:rPr lang="en-US"/>
              <a:t>Insert your divider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9" y="3492349"/>
            <a:ext cx="448156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3E74CEF5-5EBA-D435-D737-930D08C0F363}"/>
              </a:ext>
            </a:extLst>
          </p:cNvPr>
          <p:cNvSpPr>
            <a:spLocks noGrp="1"/>
          </p:cNvSpPr>
          <p:nvPr>
            <p:ph type="pic" sz="quarter" idx="10" hasCustomPrompt="1"/>
          </p:nvPr>
        </p:nvSpPr>
        <p:spPr>
          <a:xfrm>
            <a:off x="5770566"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
        <p:nvSpPr>
          <p:cNvPr id="7" name="TextBox 6">
            <a:extLst>
              <a:ext uri="{FF2B5EF4-FFF2-40B4-BE49-F238E27FC236}">
                <a16:creationId xmlns:a16="http://schemas.microsoft.com/office/drawing/2014/main" id="{EDD55CDD-CFED-569A-29E4-7E9156415735}"/>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pic>
        <p:nvPicPr>
          <p:cNvPr id="9" name="Picture 8">
            <a:extLst>
              <a:ext uri="{FF2B5EF4-FFF2-40B4-BE49-F238E27FC236}">
                <a16:creationId xmlns:a16="http://schemas.microsoft.com/office/drawing/2014/main" id="{12403863-8AB6-C916-099F-A706C8B2925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1234386240"/>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7_left_title_and_content_deep_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54AF76-AD3D-99EA-BB6C-F380750B8D5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E18F88F4-971A-A6B1-1A27-9CE89013B620}"/>
              </a:ext>
            </a:extLst>
          </p:cNvPr>
          <p:cNvSpPr/>
          <p:nvPr userDrawn="1"/>
        </p:nvSpPr>
        <p:spPr>
          <a:xfrm>
            <a:off x="0" y="0"/>
            <a:ext cx="400237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a:xfrm>
            <a:off x="4290933" y="1671357"/>
            <a:ext cx="7595265" cy="39904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13" name="Title 1">
            <a:extLst>
              <a:ext uri="{FF2B5EF4-FFF2-40B4-BE49-F238E27FC236}">
                <a16:creationId xmlns:a16="http://schemas.microsoft.com/office/drawing/2014/main" id="{C9E80DB3-397B-6246-0042-983989BBFF67}"/>
              </a:ext>
            </a:extLst>
          </p:cNvPr>
          <p:cNvSpPr>
            <a:spLocks noGrp="1"/>
          </p:cNvSpPr>
          <p:nvPr>
            <p:ph type="ctrTitle" hasCustomPrompt="1"/>
          </p:nvPr>
        </p:nvSpPr>
        <p:spPr>
          <a:xfrm>
            <a:off x="288559" y="1111526"/>
            <a:ext cx="3503952" cy="2390972"/>
          </a:xfrm>
        </p:spPr>
        <p:txBody>
          <a:bodyPr anchor="b" anchorCtr="0">
            <a:noAutofit/>
          </a:bodyPr>
          <a:lstStyle>
            <a:lvl1pPr algn="l">
              <a:defRPr sz="3600">
                <a:solidFill>
                  <a:schemeClr val="bg1"/>
                </a:solidFill>
              </a:defRPr>
            </a:lvl1pPr>
          </a:lstStyle>
          <a:p>
            <a:r>
              <a:rPr lang="en-US"/>
              <a:t>Insert your slide title here maximum of four lines</a:t>
            </a:r>
          </a:p>
        </p:txBody>
      </p:sp>
      <p:sp>
        <p:nvSpPr>
          <p:cNvPr id="14" name="Subtitle 2">
            <a:extLst>
              <a:ext uri="{FF2B5EF4-FFF2-40B4-BE49-F238E27FC236}">
                <a16:creationId xmlns:a16="http://schemas.microsoft.com/office/drawing/2014/main" id="{B088BB5C-5C7B-0E3F-0629-E297953C56D2}"/>
              </a:ext>
            </a:extLst>
          </p:cNvPr>
          <p:cNvSpPr>
            <a:spLocks noGrp="1"/>
          </p:cNvSpPr>
          <p:nvPr>
            <p:ph type="subTitle" idx="13" hasCustomPrompt="1"/>
          </p:nvPr>
        </p:nvSpPr>
        <p:spPr>
          <a:xfrm>
            <a:off x="288560" y="3515513"/>
            <a:ext cx="3503953" cy="436211"/>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15" name="Text Placeholder 10">
            <a:extLst>
              <a:ext uri="{FF2B5EF4-FFF2-40B4-BE49-F238E27FC236}">
                <a16:creationId xmlns:a16="http://schemas.microsoft.com/office/drawing/2014/main" id="{54422616-9A6B-BD2A-EEE6-5D4F31127FD9}"/>
              </a:ext>
            </a:extLst>
          </p:cNvPr>
          <p:cNvSpPr>
            <a:spLocks noGrp="1"/>
          </p:cNvSpPr>
          <p:nvPr>
            <p:ph type="body" sz="quarter" idx="14" hasCustomPrompt="1"/>
          </p:nvPr>
        </p:nvSpPr>
        <p:spPr>
          <a:xfrm>
            <a:off x="4290933" y="5985328"/>
            <a:ext cx="7595265"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cxnSp>
        <p:nvCxnSpPr>
          <p:cNvPr id="2" name="Straight Connector 1">
            <a:extLst>
              <a:ext uri="{FF2B5EF4-FFF2-40B4-BE49-F238E27FC236}">
                <a16:creationId xmlns:a16="http://schemas.microsoft.com/office/drawing/2014/main" id="{003D84F1-EE1E-31A0-2CC0-537B0D5A18BF}"/>
              </a:ext>
            </a:extLst>
          </p:cNvPr>
          <p:cNvCxnSpPr>
            <a:cxnSpLocks/>
          </p:cNvCxnSpPr>
          <p:nvPr userDrawn="1"/>
        </p:nvCxnSpPr>
        <p:spPr>
          <a:xfrm>
            <a:off x="4259855" y="6395755"/>
            <a:ext cx="763396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C94C076-1CD8-CF76-1E98-52F5EBB5C1F2}"/>
              </a:ext>
            </a:extLst>
          </p:cNvPr>
          <p:cNvSpPr txBox="1"/>
          <p:nvPr userDrawn="1"/>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2024 Nielsen Consumer LLC. All Rights Reserved.</a:t>
            </a:r>
          </a:p>
        </p:txBody>
      </p:sp>
      <p:pic>
        <p:nvPicPr>
          <p:cNvPr id="5" name="Picture 4">
            <a:extLst>
              <a:ext uri="{FF2B5EF4-FFF2-40B4-BE49-F238E27FC236}">
                <a16:creationId xmlns:a16="http://schemas.microsoft.com/office/drawing/2014/main" id="{0871CC5A-75D5-DF21-5CC0-44DE67E0E80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1686102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niq-gfk_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2F25C-611F-5946-A757-98CBE87CC8B7}"/>
              </a:ext>
            </a:extLst>
          </p:cNvPr>
          <p:cNvSpPr>
            <a:spLocks noGrp="1"/>
          </p:cNvSpPr>
          <p:nvPr>
            <p:ph type="title" hasCustomPrompt="1"/>
          </p:nvPr>
        </p:nvSpPr>
        <p:spPr>
          <a:xfrm>
            <a:off x="288559" y="178971"/>
            <a:ext cx="11582400" cy="397352"/>
          </a:xfrm>
          <a:prstGeom prst="rect">
            <a:avLst/>
          </a:prstGeom>
        </p:spPr>
        <p:txBody>
          <a:bodyPr anchor="ctr"/>
          <a:lstStyle>
            <a:lvl1pPr>
              <a:defRPr sz="2000">
                <a:latin typeface="+mj-lt"/>
                <a:ea typeface="Lato" panose="020F0502020204030203" pitchFamily="34" charset="0"/>
                <a:cs typeface="Lato" panose="020F0502020204030203" pitchFamily="34" charset="0"/>
              </a:defRPr>
            </a:lvl1pPr>
          </a:lstStyle>
          <a:p>
            <a:r>
              <a:rPr lang="en-US"/>
              <a:t>Insert your slide title in Arial bold 20pt</a:t>
            </a:r>
          </a:p>
        </p:txBody>
      </p:sp>
      <p:sp>
        <p:nvSpPr>
          <p:cNvPr id="3" name="Content Placeholder 2">
            <a:extLst>
              <a:ext uri="{FF2B5EF4-FFF2-40B4-BE49-F238E27FC236}">
                <a16:creationId xmlns:a16="http://schemas.microsoft.com/office/drawing/2014/main" id="{F4F98D61-E26E-644F-9C2C-DFBD31B6CC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7" name="Text Placeholder 6">
            <a:extLst>
              <a:ext uri="{FF2B5EF4-FFF2-40B4-BE49-F238E27FC236}">
                <a16:creationId xmlns:a16="http://schemas.microsoft.com/office/drawing/2014/main" id="{47F7929F-4D80-0F4F-EFFB-21D9B3A08195}"/>
              </a:ext>
            </a:extLst>
          </p:cNvPr>
          <p:cNvSpPr>
            <a:spLocks noGrp="1" noChangeAspect="1"/>
          </p:cNvSpPr>
          <p:nvPr>
            <p:ph type="body" sz="quarter" idx="13" hasCustomPrompt="1"/>
          </p:nvPr>
        </p:nvSpPr>
        <p:spPr>
          <a:xfrm>
            <a:off x="288559" y="845698"/>
            <a:ext cx="11582400" cy="677108"/>
          </a:xfrm>
          <a:solidFill>
            <a:schemeClr val="tx2"/>
          </a:solidFill>
        </p:spPr>
        <p:txBody>
          <a:bodyPr lIns="91440" tIns="91440" rIns="91440" bIns="91440" anchor="ctr" anchorCtr="0">
            <a:noAutofit/>
          </a:bodyPr>
          <a:lstStyle>
            <a:lvl1pPr marL="0" indent="0" algn="l">
              <a:spcBef>
                <a:spcPts val="0"/>
              </a:spcBef>
              <a:spcAft>
                <a:spcPts val="0"/>
              </a:spcAft>
              <a:buNone/>
              <a:defRPr sz="16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Insert your subtitle in Arial 16pt</a:t>
            </a:r>
          </a:p>
          <a:p>
            <a:pPr lvl="0"/>
            <a:r>
              <a:rPr lang="en-US"/>
              <a:t>Maximum of two lines</a:t>
            </a:r>
          </a:p>
        </p:txBody>
      </p:sp>
      <p:sp>
        <p:nvSpPr>
          <p:cNvPr id="11" name="Text Placeholder 10">
            <a:extLst>
              <a:ext uri="{FF2B5EF4-FFF2-40B4-BE49-F238E27FC236}">
                <a16:creationId xmlns:a16="http://schemas.microsoft.com/office/drawing/2014/main" id="{D84B7C4B-5E7C-3B57-7A87-AA7A24A5F2B5}"/>
              </a:ext>
            </a:extLst>
          </p:cNvPr>
          <p:cNvSpPr>
            <a:spLocks noGrp="1"/>
          </p:cNvSpPr>
          <p:nvPr>
            <p:ph type="body" sz="quarter" idx="14" hasCustomPrompt="1"/>
          </p:nvPr>
        </p:nvSpPr>
        <p:spPr>
          <a:xfrm>
            <a:off x="288559" y="5985328"/>
            <a:ext cx="11582399" cy="365125"/>
          </a:xfrm>
        </p:spPr>
        <p:txBody>
          <a:bodyPr anchor="b" anchorCtr="0"/>
          <a:lstStyle>
            <a:lvl1pPr marL="0" indent="0">
              <a:spcBef>
                <a:spcPts val="0"/>
              </a:spcBef>
              <a:spcAft>
                <a:spcPts val="0"/>
              </a:spcAft>
              <a:buNone/>
              <a:defRPr sz="800">
                <a:solidFill>
                  <a:srgbClr val="B3B3B3"/>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Source, footnote</a:t>
            </a:r>
          </a:p>
        </p:txBody>
      </p:sp>
    </p:spTree>
    <p:extLst>
      <p:ext uri="{BB962C8B-B14F-4D97-AF65-F5344CB8AC3E}">
        <p14:creationId xmlns:p14="http://schemas.microsoft.com/office/powerpoint/2010/main" val="34683670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CD828-6159-DB8E-23B8-08B3AF56B3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EEDCB-6798-9D1F-0573-5D9FFC74D1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FAC586-4A82-23FF-D8F6-7623DABC5393}"/>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5D4F3EEB-00AC-D1F1-3A3B-CC83A41C2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1EF68-7EDF-0196-4273-5741747788DA}"/>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386639507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F1F1-06AE-22ED-2140-CB8AA0A785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890C50-E4B9-6A74-EC64-73AC290C1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372818-684D-CBDF-0170-B60AC5E2897E}"/>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EC618491-2035-DF8B-CDA9-34C59764C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5A38C-3E5C-0271-5591-DCFAA046126E}"/>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42735012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D1A5-C8E4-939E-331E-592365568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E170A-08A1-5FBF-2853-81CE9292F9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0CBD4A-25A3-F1FE-D8D5-5243488CBCDB}"/>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41173810-E9FD-6384-9B34-CDD6BDA5F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591B9-E9C4-FE39-BE8C-DA3505046A8D}"/>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20042489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73AD-6FE9-6371-85E1-0E73FA45E8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1521E3-00AD-20C4-119C-1D639DBEC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3034B-5686-4655-2075-590FEC3970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9A9612-7612-D7CF-EC92-973B81E437AF}"/>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6" name="Footer Placeholder 5">
            <a:extLst>
              <a:ext uri="{FF2B5EF4-FFF2-40B4-BE49-F238E27FC236}">
                <a16:creationId xmlns:a16="http://schemas.microsoft.com/office/drawing/2014/main" id="{C1B7543D-7585-1340-E060-C908A69F5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A988CB-410A-2324-E802-050D2CEDD2A4}"/>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17932639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E9DA0-0723-EDFC-9219-EA2AB8ED1A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C6DDD8-0F4E-6AAF-2048-9E73668A6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125108-5D11-7C3A-67AB-92A4997DC7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E0326C-405D-3DF1-F7B6-3224889395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97AAE9-5808-6759-4C89-E3313E9236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F6348-0E15-04CE-FA2A-D301584CA28D}"/>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8" name="Footer Placeholder 7">
            <a:extLst>
              <a:ext uri="{FF2B5EF4-FFF2-40B4-BE49-F238E27FC236}">
                <a16:creationId xmlns:a16="http://schemas.microsoft.com/office/drawing/2014/main" id="{074C3E4A-4442-B576-9E11-B133D2E6F1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C8F038-7903-4D86-CBFC-474BD8C93827}"/>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16209984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BF77-74EE-9AC8-D0FC-319C830250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E16069-A495-CD6C-F193-4ACC355B3594}"/>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4" name="Footer Placeholder 3">
            <a:extLst>
              <a:ext uri="{FF2B5EF4-FFF2-40B4-BE49-F238E27FC236}">
                <a16:creationId xmlns:a16="http://schemas.microsoft.com/office/drawing/2014/main" id="{132807AB-6C8D-D493-9768-0C1AF5C9E4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9B0595-932E-1145-637C-DFE0B5F3C264}"/>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38464191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B38555-AE50-903D-57A6-2883A588E673}"/>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3" name="Footer Placeholder 2">
            <a:extLst>
              <a:ext uri="{FF2B5EF4-FFF2-40B4-BE49-F238E27FC236}">
                <a16:creationId xmlns:a16="http://schemas.microsoft.com/office/drawing/2014/main" id="{24DE6A18-2C56-D6AD-4098-DAE255E599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94FDB8-24BD-DBB4-6C36-7D03C43ACDD3}"/>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2359009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Eigh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638D-F8C0-E35A-A7BB-CD81F5A717B6}"/>
              </a:ext>
            </a:extLst>
          </p:cNvPr>
          <p:cNvSpPr>
            <a:spLocks noGrp="1"/>
          </p:cNvSpPr>
          <p:nvPr>
            <p:ph type="title"/>
          </p:nvPr>
        </p:nvSpPr>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D7AC29B3-0F61-36E1-58E7-6BDAC2F9C9CD}"/>
              </a:ext>
            </a:extLst>
          </p:cNvPr>
          <p:cNvSpPr>
            <a:spLocks noGrp="1"/>
          </p:cNvSpPr>
          <p:nvPr>
            <p:ph type="dt" sz="half" idx="10"/>
          </p:nvPr>
        </p:nvSpPr>
        <p:spPr/>
        <p:txBody>
          <a:bodyPr/>
          <a:lstStyle/>
          <a:p>
            <a:fld id="{F07CB89D-29E2-480B-A4F4-B4BAA152FFB7}" type="datetime1">
              <a:rPr lang="en-GB" smtClean="0"/>
              <a:t>25/09/2025</a:t>
            </a:fld>
            <a:endParaRPr lang="en-GB"/>
          </a:p>
        </p:txBody>
      </p:sp>
      <p:sp>
        <p:nvSpPr>
          <p:cNvPr id="5" name="Footer Placeholder 4">
            <a:extLst>
              <a:ext uri="{FF2B5EF4-FFF2-40B4-BE49-F238E27FC236}">
                <a16:creationId xmlns:a16="http://schemas.microsoft.com/office/drawing/2014/main" id="{2724BDD5-EC92-4CF0-3ED1-016C16A01F31}"/>
              </a:ext>
            </a:extLst>
          </p:cNvPr>
          <p:cNvSpPr>
            <a:spLocks noGrp="1"/>
          </p:cNvSpPr>
          <p:nvPr>
            <p:ph type="ftr" sz="quarter" idx="11"/>
          </p:nvPr>
        </p:nvSpPr>
        <p:spPr/>
        <p:txBody>
          <a:bodyPr/>
          <a:lstStyle/>
          <a:p>
            <a:r>
              <a:rPr lang="en-GB"/>
              <a:t>Global footer [Insert &gt; Header &amp; Footer]   Classification – Internal</a:t>
            </a:r>
          </a:p>
        </p:txBody>
      </p:sp>
      <p:sp>
        <p:nvSpPr>
          <p:cNvPr id="6" name="Slide Number Placeholder 5">
            <a:extLst>
              <a:ext uri="{FF2B5EF4-FFF2-40B4-BE49-F238E27FC236}">
                <a16:creationId xmlns:a16="http://schemas.microsoft.com/office/drawing/2014/main" id="{386648BF-8419-6211-8FBD-ABA0E27AFB7E}"/>
              </a:ext>
            </a:extLst>
          </p:cNvPr>
          <p:cNvSpPr>
            <a:spLocks noGrp="1"/>
          </p:cNvSpPr>
          <p:nvPr>
            <p:ph type="sldNum" sz="quarter" idx="12"/>
          </p:nvPr>
        </p:nvSpPr>
        <p:spPr/>
        <p:txBody>
          <a:bodyPr/>
          <a:lstStyle/>
          <a:p>
            <a:fld id="{71601069-1C7F-400C-A16D-D5720940094B}" type="slidenum">
              <a:rPr lang="en-GB" smtClean="0"/>
              <a:t>‹#›</a:t>
            </a:fld>
            <a:endParaRPr lang="en-GB"/>
          </a:p>
        </p:txBody>
      </p:sp>
      <p:sp>
        <p:nvSpPr>
          <p:cNvPr id="8" name="Content Placeholder 2">
            <a:extLst>
              <a:ext uri="{FF2B5EF4-FFF2-40B4-BE49-F238E27FC236}">
                <a16:creationId xmlns:a16="http://schemas.microsoft.com/office/drawing/2014/main" id="{4F50C6B3-8F4C-A4C1-6359-F2A87D00D576}"/>
              </a:ext>
            </a:extLst>
          </p:cNvPr>
          <p:cNvSpPr>
            <a:spLocks noGrp="1"/>
          </p:cNvSpPr>
          <p:nvPr>
            <p:ph idx="1"/>
          </p:nvPr>
        </p:nvSpPr>
        <p:spPr>
          <a:xfrm>
            <a:off x="374650"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8C36FF76-5711-25FB-8ADD-D2E7E600712D}"/>
              </a:ext>
            </a:extLst>
          </p:cNvPr>
          <p:cNvSpPr>
            <a:spLocks noGrp="1"/>
          </p:cNvSpPr>
          <p:nvPr>
            <p:ph type="body" sz="quarter" idx="14" hasCustomPrompt="1"/>
          </p:nvPr>
        </p:nvSpPr>
        <p:spPr>
          <a:xfrm>
            <a:off x="374650" y="648627"/>
            <a:ext cx="11442700" cy="312738"/>
          </a:xfrm>
        </p:spPr>
        <p:txBody>
          <a:bodyPr/>
          <a:lstStyle>
            <a:lvl1pPr>
              <a:lnSpc>
                <a:spcPct val="90000"/>
              </a:lnSpc>
              <a:defRPr sz="2100" spc="-30" baseline="0"/>
            </a:lvl1pPr>
          </a:lstStyle>
          <a:p>
            <a:pPr lvl="0"/>
            <a:r>
              <a:rPr lang="en-GB"/>
              <a:t>Click to edit optional subheading</a:t>
            </a:r>
          </a:p>
        </p:txBody>
      </p:sp>
      <p:sp>
        <p:nvSpPr>
          <p:cNvPr id="11" name="Content Placeholder 2">
            <a:extLst>
              <a:ext uri="{FF2B5EF4-FFF2-40B4-BE49-F238E27FC236}">
                <a16:creationId xmlns:a16="http://schemas.microsoft.com/office/drawing/2014/main" id="{567BBD35-76BF-5C65-EAA1-C3FD6FDF834B}"/>
              </a:ext>
            </a:extLst>
          </p:cNvPr>
          <p:cNvSpPr>
            <a:spLocks noGrp="1"/>
          </p:cNvSpPr>
          <p:nvPr>
            <p:ph idx="15"/>
          </p:nvPr>
        </p:nvSpPr>
        <p:spPr>
          <a:xfrm>
            <a:off x="4189413"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a:extLst>
              <a:ext uri="{FF2B5EF4-FFF2-40B4-BE49-F238E27FC236}">
                <a16:creationId xmlns:a16="http://schemas.microsoft.com/office/drawing/2014/main" id="{B85DF51E-FF9C-5D02-2057-65F18D87DE3F}"/>
              </a:ext>
            </a:extLst>
          </p:cNvPr>
          <p:cNvSpPr>
            <a:spLocks noGrp="1"/>
          </p:cNvSpPr>
          <p:nvPr>
            <p:ph idx="16"/>
          </p:nvPr>
        </p:nvSpPr>
        <p:spPr>
          <a:xfrm>
            <a:off x="8007350"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a:extLst>
              <a:ext uri="{FF2B5EF4-FFF2-40B4-BE49-F238E27FC236}">
                <a16:creationId xmlns:a16="http://schemas.microsoft.com/office/drawing/2014/main" id="{E23FC3EF-C7CA-9055-B0FE-CB5632A9D125}"/>
              </a:ext>
            </a:extLst>
          </p:cNvPr>
          <p:cNvSpPr>
            <a:spLocks noGrp="1"/>
          </p:cNvSpPr>
          <p:nvPr>
            <p:ph idx="17"/>
          </p:nvPr>
        </p:nvSpPr>
        <p:spPr>
          <a:xfrm>
            <a:off x="374650"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2">
            <a:extLst>
              <a:ext uri="{FF2B5EF4-FFF2-40B4-BE49-F238E27FC236}">
                <a16:creationId xmlns:a16="http://schemas.microsoft.com/office/drawing/2014/main" id="{F245A432-BEEB-D711-72CD-11EBE30CD7A3}"/>
              </a:ext>
            </a:extLst>
          </p:cNvPr>
          <p:cNvSpPr>
            <a:spLocks noGrp="1"/>
          </p:cNvSpPr>
          <p:nvPr>
            <p:ph idx="18"/>
          </p:nvPr>
        </p:nvSpPr>
        <p:spPr>
          <a:xfrm>
            <a:off x="4189413"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037EED3D-B11C-1443-78A3-AE4E4FFF50A9}"/>
              </a:ext>
            </a:extLst>
          </p:cNvPr>
          <p:cNvSpPr>
            <a:spLocks noGrp="1"/>
          </p:cNvSpPr>
          <p:nvPr>
            <p:ph idx="19"/>
          </p:nvPr>
        </p:nvSpPr>
        <p:spPr>
          <a:xfrm>
            <a:off x="8007350"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37674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0E53-BBF2-9986-B420-ACBCF5866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F9908E-15ED-A833-5027-E8E48B3CD6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A42EB6-E506-AB6F-549B-A39DF82CBF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238B52-6DDE-33FF-68F9-425AC2C2714C}"/>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6" name="Footer Placeholder 5">
            <a:extLst>
              <a:ext uri="{FF2B5EF4-FFF2-40B4-BE49-F238E27FC236}">
                <a16:creationId xmlns:a16="http://schemas.microsoft.com/office/drawing/2014/main" id="{047F6477-B63C-7968-577D-27EED6BB8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475032-0F13-1CE3-D737-C9AE00EAEAA5}"/>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20493538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71DE-C298-B95F-ADAE-0E82F0CEEC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A388F7-5E1A-CA60-921B-B33F2BB441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783ADF-AB9E-3098-C982-EDBAAD496C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01149-9221-F646-84F2-BABC13AA91AC}"/>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6" name="Footer Placeholder 5">
            <a:extLst>
              <a:ext uri="{FF2B5EF4-FFF2-40B4-BE49-F238E27FC236}">
                <a16:creationId xmlns:a16="http://schemas.microsoft.com/office/drawing/2014/main" id="{AC4E18C3-FB17-929C-416A-93596CE137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468B4-3137-2C3A-9C10-C00541AC141B}"/>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378403348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02E8-BC5B-8990-91A0-B7B840E0E1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8027AA-3DF0-E380-4A0D-B3688A3240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F4629-D0FA-E17A-0F50-19A298209179}"/>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8383BFDB-73B1-D888-49C4-52250CB246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D05FB1-98F0-E6B3-4ABC-661B3F22BCFC}"/>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40670735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EF0A60-D35C-ECA6-16F2-263CABF64E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06BED-47ED-623A-FC5E-CA4BCE839A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1021-20DE-71C6-86A2-D159FAD3814D}"/>
              </a:ext>
            </a:extLst>
          </p:cNvPr>
          <p:cNvSpPr>
            <a:spLocks noGrp="1"/>
          </p:cNvSpPr>
          <p:nvPr>
            <p:ph type="dt" sz="half" idx="10"/>
          </p:nvPr>
        </p:nvSpPr>
        <p:spPr/>
        <p:txBody>
          <a:body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BBD5EC06-D92C-17F5-FEE3-D1D76405C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44D0-FEFB-6F96-62CF-96D0179D5173}"/>
              </a:ext>
            </a:extLst>
          </p:cNvPr>
          <p:cNvSpPr>
            <a:spLocks noGrp="1"/>
          </p:cNvSpPr>
          <p:nvPr>
            <p:ph type="sldNum" sz="quarter" idx="12"/>
          </p:nvPr>
        </p:nvSpPr>
        <p:spPr/>
        <p:txBody>
          <a:bodyPr/>
          <a:lstStyle/>
          <a:p>
            <a:fld id="{0A7A78C2-EC14-4094-B5B2-72C72FF5AE21}" type="slidenum">
              <a:rPr lang="en-US" smtClean="0"/>
              <a:t>‹#›</a:t>
            </a:fld>
            <a:endParaRPr lang="en-US"/>
          </a:p>
        </p:txBody>
      </p:sp>
    </p:spTree>
    <p:extLst>
      <p:ext uri="{BB962C8B-B14F-4D97-AF65-F5344CB8AC3E}">
        <p14:creationId xmlns:p14="http://schemas.microsoft.com/office/powerpoint/2010/main" val="26786538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2_divider_photo_blu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50EA2-3CEF-F177-CDE5-F705D0B58CC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Shape, circle&#10;&#10;Description automatically generated">
            <a:extLst>
              <a:ext uri="{FF2B5EF4-FFF2-40B4-BE49-F238E27FC236}">
                <a16:creationId xmlns:a16="http://schemas.microsoft.com/office/drawing/2014/main" id="{4DA16C0B-8D0E-4A1F-7479-5E5654617A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6274679" cy="6821040"/>
          </a:xfrm>
          <a:prstGeom prst="rect">
            <a:avLst/>
          </a:prstGeom>
        </p:spPr>
      </p:pic>
      <p:pic>
        <p:nvPicPr>
          <p:cNvPr id="11" name="Picture 10" descr="Shape, circle&#10;&#10;Description automatically generated">
            <a:extLst>
              <a:ext uri="{FF2B5EF4-FFF2-40B4-BE49-F238E27FC236}">
                <a16:creationId xmlns:a16="http://schemas.microsoft.com/office/drawing/2014/main" id="{53B6FBA4-069C-6C71-1FE3-FA51704AAE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5242327" cy="5778421"/>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9" y="1671356"/>
            <a:ext cx="4481563" cy="1757645"/>
          </a:xfrm>
        </p:spPr>
        <p:txBody>
          <a:bodyPr anchor="b" anchorCtr="0">
            <a:noAutofit/>
          </a:bodyPr>
          <a:lstStyle>
            <a:lvl1pPr algn="l">
              <a:defRPr sz="3600">
                <a:solidFill>
                  <a:schemeClr val="bg2"/>
                </a:solidFill>
              </a:defRPr>
            </a:lvl1pPr>
          </a:lstStyle>
          <a:p>
            <a:r>
              <a:rPr lang="en-US"/>
              <a:t>Insert your divider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9" y="3492349"/>
            <a:ext cx="448156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3E74CEF5-5EBA-D435-D737-930D08C0F363}"/>
              </a:ext>
            </a:extLst>
          </p:cNvPr>
          <p:cNvSpPr>
            <a:spLocks noGrp="1"/>
          </p:cNvSpPr>
          <p:nvPr>
            <p:ph type="pic" sz="quarter" idx="10" hasCustomPrompt="1"/>
          </p:nvPr>
        </p:nvSpPr>
        <p:spPr>
          <a:xfrm>
            <a:off x="5770566"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Tree>
    <p:extLst>
      <p:ext uri="{BB962C8B-B14F-4D97-AF65-F5344CB8AC3E}">
        <p14:creationId xmlns:p14="http://schemas.microsoft.com/office/powerpoint/2010/main" val="3601766145"/>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6_cover_photo_circle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descr="Shape, circle&#10;&#10;Description automatically generated">
            <a:extLst>
              <a:ext uri="{FF2B5EF4-FFF2-40B4-BE49-F238E27FC236}">
                <a16:creationId xmlns:a16="http://schemas.microsoft.com/office/drawing/2014/main" id="{8C705F6C-3707-85DE-09B3-AF594AAC70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76305" y="0"/>
            <a:ext cx="5015697" cy="5778421"/>
          </a:xfrm>
          <a:prstGeom prst="rect">
            <a:avLst/>
          </a:prstGeom>
        </p:spPr>
      </p:pic>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bg1"/>
          </a:solidFill>
        </p:spPr>
        <p:txBody>
          <a:bodyPr/>
          <a:lstStyle>
            <a:lvl1pPr marL="0" indent="0" algn="ctr">
              <a:buNone/>
              <a:defRPr/>
            </a:lvl1pPr>
          </a:lstStyle>
          <a:p>
            <a:r>
              <a:rPr lang="en-US"/>
              <a:t>Click picture icon to add photo</a:t>
            </a:r>
          </a:p>
        </p:txBody>
      </p:sp>
      <p:sp>
        <p:nvSpPr>
          <p:cNvPr id="8" name="Title 1">
            <a:extLst>
              <a:ext uri="{FF2B5EF4-FFF2-40B4-BE49-F238E27FC236}">
                <a16:creationId xmlns:a16="http://schemas.microsoft.com/office/drawing/2014/main" id="{BF4D08B7-A365-1427-F812-9D5F6ECF5BF3}"/>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12" name="Subtitle 2">
            <a:extLst>
              <a:ext uri="{FF2B5EF4-FFF2-40B4-BE49-F238E27FC236}">
                <a16:creationId xmlns:a16="http://schemas.microsoft.com/office/drawing/2014/main" id="{11E7862F-A12C-567A-F409-68E4D1A31D3E}"/>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 name="Text Placeholder 17">
            <a:extLst>
              <a:ext uri="{FF2B5EF4-FFF2-40B4-BE49-F238E27FC236}">
                <a16:creationId xmlns:a16="http://schemas.microsoft.com/office/drawing/2014/main" id="{035E2C2E-1885-1CF4-1BBA-BBD015DF7145}"/>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D4B9C85D-6613-2D59-9B2A-FE4896B27A1D}"/>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9" name="Text Placeholder 17">
            <a:extLst>
              <a:ext uri="{FF2B5EF4-FFF2-40B4-BE49-F238E27FC236}">
                <a16:creationId xmlns:a16="http://schemas.microsoft.com/office/drawing/2014/main" id="{721ACD91-DCF9-5C0A-BADD-DA2A150DFD8F}"/>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190457764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Eigh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638D-F8C0-E35A-A7BB-CD81F5A717B6}"/>
              </a:ext>
            </a:extLst>
          </p:cNvPr>
          <p:cNvSpPr>
            <a:spLocks noGrp="1"/>
          </p:cNvSpPr>
          <p:nvPr>
            <p:ph type="title"/>
          </p:nvPr>
        </p:nvSpPr>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D7AC29B3-0F61-36E1-58E7-6BDAC2F9C9CD}"/>
              </a:ext>
            </a:extLst>
          </p:cNvPr>
          <p:cNvSpPr>
            <a:spLocks noGrp="1"/>
          </p:cNvSpPr>
          <p:nvPr>
            <p:ph type="dt" sz="half" idx="10"/>
          </p:nvPr>
        </p:nvSpPr>
        <p:spPr/>
        <p:txBody>
          <a:bodyPr/>
          <a:lstStyle/>
          <a:p>
            <a:fld id="{F07CB89D-29E2-480B-A4F4-B4BAA152FFB7}" type="datetime1">
              <a:rPr lang="en-GB" smtClean="0"/>
              <a:t>25/09/2025</a:t>
            </a:fld>
            <a:endParaRPr lang="en-GB"/>
          </a:p>
        </p:txBody>
      </p:sp>
      <p:sp>
        <p:nvSpPr>
          <p:cNvPr id="5" name="Footer Placeholder 4">
            <a:extLst>
              <a:ext uri="{FF2B5EF4-FFF2-40B4-BE49-F238E27FC236}">
                <a16:creationId xmlns:a16="http://schemas.microsoft.com/office/drawing/2014/main" id="{2724BDD5-EC92-4CF0-3ED1-016C16A01F31}"/>
              </a:ext>
            </a:extLst>
          </p:cNvPr>
          <p:cNvSpPr>
            <a:spLocks noGrp="1"/>
          </p:cNvSpPr>
          <p:nvPr>
            <p:ph type="ftr" sz="quarter" idx="11"/>
          </p:nvPr>
        </p:nvSpPr>
        <p:spPr/>
        <p:txBody>
          <a:bodyPr/>
          <a:lstStyle/>
          <a:p>
            <a:r>
              <a:rPr lang="en-GB"/>
              <a:t>Global footer [Insert &gt; Header &amp; Footer]   Classification – Internal</a:t>
            </a:r>
          </a:p>
        </p:txBody>
      </p:sp>
      <p:sp>
        <p:nvSpPr>
          <p:cNvPr id="6" name="Slide Number Placeholder 5">
            <a:extLst>
              <a:ext uri="{FF2B5EF4-FFF2-40B4-BE49-F238E27FC236}">
                <a16:creationId xmlns:a16="http://schemas.microsoft.com/office/drawing/2014/main" id="{386648BF-8419-6211-8FBD-ABA0E27AFB7E}"/>
              </a:ext>
            </a:extLst>
          </p:cNvPr>
          <p:cNvSpPr>
            <a:spLocks noGrp="1"/>
          </p:cNvSpPr>
          <p:nvPr>
            <p:ph type="sldNum" sz="quarter" idx="12"/>
          </p:nvPr>
        </p:nvSpPr>
        <p:spPr/>
        <p:txBody>
          <a:bodyPr/>
          <a:lstStyle/>
          <a:p>
            <a:fld id="{71601069-1C7F-400C-A16D-D5720940094B}" type="slidenum">
              <a:rPr lang="en-GB" smtClean="0"/>
              <a:t>‹#›</a:t>
            </a:fld>
            <a:endParaRPr lang="en-GB"/>
          </a:p>
        </p:txBody>
      </p:sp>
      <p:sp>
        <p:nvSpPr>
          <p:cNvPr id="8" name="Content Placeholder 2">
            <a:extLst>
              <a:ext uri="{FF2B5EF4-FFF2-40B4-BE49-F238E27FC236}">
                <a16:creationId xmlns:a16="http://schemas.microsoft.com/office/drawing/2014/main" id="{4F50C6B3-8F4C-A4C1-6359-F2A87D00D576}"/>
              </a:ext>
            </a:extLst>
          </p:cNvPr>
          <p:cNvSpPr>
            <a:spLocks noGrp="1"/>
          </p:cNvSpPr>
          <p:nvPr>
            <p:ph idx="1"/>
          </p:nvPr>
        </p:nvSpPr>
        <p:spPr>
          <a:xfrm>
            <a:off x="374650"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8C36FF76-5711-25FB-8ADD-D2E7E600712D}"/>
              </a:ext>
            </a:extLst>
          </p:cNvPr>
          <p:cNvSpPr>
            <a:spLocks noGrp="1"/>
          </p:cNvSpPr>
          <p:nvPr>
            <p:ph type="body" sz="quarter" idx="14" hasCustomPrompt="1"/>
          </p:nvPr>
        </p:nvSpPr>
        <p:spPr>
          <a:xfrm>
            <a:off x="374650" y="648627"/>
            <a:ext cx="11442700" cy="312738"/>
          </a:xfrm>
        </p:spPr>
        <p:txBody>
          <a:bodyPr/>
          <a:lstStyle>
            <a:lvl1pPr>
              <a:lnSpc>
                <a:spcPct val="90000"/>
              </a:lnSpc>
              <a:defRPr sz="2100" spc="-30" baseline="0"/>
            </a:lvl1pPr>
          </a:lstStyle>
          <a:p>
            <a:pPr lvl="0"/>
            <a:r>
              <a:rPr lang="en-GB"/>
              <a:t>Click to edit optional subheading</a:t>
            </a:r>
          </a:p>
        </p:txBody>
      </p:sp>
      <p:sp>
        <p:nvSpPr>
          <p:cNvPr id="11" name="Content Placeholder 2">
            <a:extLst>
              <a:ext uri="{FF2B5EF4-FFF2-40B4-BE49-F238E27FC236}">
                <a16:creationId xmlns:a16="http://schemas.microsoft.com/office/drawing/2014/main" id="{567BBD35-76BF-5C65-EAA1-C3FD6FDF834B}"/>
              </a:ext>
            </a:extLst>
          </p:cNvPr>
          <p:cNvSpPr>
            <a:spLocks noGrp="1"/>
          </p:cNvSpPr>
          <p:nvPr>
            <p:ph idx="15"/>
          </p:nvPr>
        </p:nvSpPr>
        <p:spPr>
          <a:xfrm>
            <a:off x="4189413"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a:extLst>
              <a:ext uri="{FF2B5EF4-FFF2-40B4-BE49-F238E27FC236}">
                <a16:creationId xmlns:a16="http://schemas.microsoft.com/office/drawing/2014/main" id="{B85DF51E-FF9C-5D02-2057-65F18D87DE3F}"/>
              </a:ext>
            </a:extLst>
          </p:cNvPr>
          <p:cNvSpPr>
            <a:spLocks noGrp="1"/>
          </p:cNvSpPr>
          <p:nvPr>
            <p:ph idx="16"/>
          </p:nvPr>
        </p:nvSpPr>
        <p:spPr>
          <a:xfrm>
            <a:off x="8007350" y="1327786"/>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a:extLst>
              <a:ext uri="{FF2B5EF4-FFF2-40B4-BE49-F238E27FC236}">
                <a16:creationId xmlns:a16="http://schemas.microsoft.com/office/drawing/2014/main" id="{E23FC3EF-C7CA-9055-B0FE-CB5632A9D125}"/>
              </a:ext>
            </a:extLst>
          </p:cNvPr>
          <p:cNvSpPr>
            <a:spLocks noGrp="1"/>
          </p:cNvSpPr>
          <p:nvPr>
            <p:ph idx="17"/>
          </p:nvPr>
        </p:nvSpPr>
        <p:spPr>
          <a:xfrm>
            <a:off x="374650"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2">
            <a:extLst>
              <a:ext uri="{FF2B5EF4-FFF2-40B4-BE49-F238E27FC236}">
                <a16:creationId xmlns:a16="http://schemas.microsoft.com/office/drawing/2014/main" id="{F245A432-BEEB-D711-72CD-11EBE30CD7A3}"/>
              </a:ext>
            </a:extLst>
          </p:cNvPr>
          <p:cNvSpPr>
            <a:spLocks noGrp="1"/>
          </p:cNvSpPr>
          <p:nvPr>
            <p:ph idx="18"/>
          </p:nvPr>
        </p:nvSpPr>
        <p:spPr>
          <a:xfrm>
            <a:off x="4189413"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a:extLst>
              <a:ext uri="{FF2B5EF4-FFF2-40B4-BE49-F238E27FC236}">
                <a16:creationId xmlns:a16="http://schemas.microsoft.com/office/drawing/2014/main" id="{037EED3D-B11C-1443-78A3-AE4E4FFF50A9}"/>
              </a:ext>
            </a:extLst>
          </p:cNvPr>
          <p:cNvSpPr>
            <a:spLocks noGrp="1"/>
          </p:cNvSpPr>
          <p:nvPr>
            <p:ph idx="19"/>
          </p:nvPr>
        </p:nvSpPr>
        <p:spPr>
          <a:xfrm>
            <a:off x="8007350" y="3782045"/>
            <a:ext cx="3384000" cy="2012314"/>
          </a:xfrm>
        </p:spPr>
        <p:txBody>
          <a:bodyPr/>
          <a:lstStyle>
            <a:lvl1pPr>
              <a:defRPr sz="1500"/>
            </a:lvl1pPr>
            <a:lvl2pPr marL="180000" indent="-180000">
              <a:spcBef>
                <a:spcPts val="400"/>
              </a:spcBef>
              <a:defRPr sz="1500"/>
            </a:lvl2pPr>
            <a:lvl3pPr marL="360000" indent="-180000">
              <a:spcBef>
                <a:spcPts val="400"/>
              </a:spcBef>
              <a:defRPr sz="1500"/>
            </a:lvl3pPr>
            <a:lvl4pPr marL="540000" indent="-180000">
              <a:spcBef>
                <a:spcPts val="400"/>
              </a:spcBef>
              <a:defRPr sz="1500"/>
            </a:lvl4pPr>
            <a:lvl5pPr marL="720000" indent="-180000">
              <a:spcBef>
                <a:spcPts val="400"/>
              </a:spcBef>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084339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Inside - White/title/body text" userDrawn="1">
  <p:cSld name="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504471"/>
            <a:ext cx="11246400" cy="524800"/>
          </a:xfrm>
          <a:prstGeom prst="rect">
            <a:avLst/>
          </a:prstGeom>
        </p:spPr>
        <p:txBody>
          <a:bodyPr spcFirstLastPara="1" wrap="square" lIns="0" tIns="91401" rIns="0" bIns="91401" anchor="b" anchorCtr="0">
            <a:noAutofit/>
          </a:bodyPr>
          <a:lstStyle>
            <a:lvl1pPr lvl="0" rtl="0">
              <a:spcBef>
                <a:spcPts val="0"/>
              </a:spcBef>
              <a:spcAft>
                <a:spcPts val="0"/>
              </a:spcAft>
              <a:buSzPts val="1900"/>
              <a:buNone/>
              <a:defRPr sz="2133">
                <a:latin typeface="+mj-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8" name="Google Shape;98;p10"/>
          <p:cNvSpPr txBox="1">
            <a:spLocks noGrp="1"/>
          </p:cNvSpPr>
          <p:nvPr>
            <p:ph type="subTitle" idx="2"/>
          </p:nvPr>
        </p:nvSpPr>
        <p:spPr>
          <a:xfrm>
            <a:off x="472867" y="817875"/>
            <a:ext cx="11246400" cy="512400"/>
          </a:xfrm>
          <a:prstGeom prst="rect">
            <a:avLst/>
          </a:prstGeom>
        </p:spPr>
        <p:txBody>
          <a:bodyPr spcFirstLastPara="1" wrap="square" lIns="0" tIns="91401" rIns="0" bIns="91401" anchor="t" anchorCtr="0">
            <a:noAutofit/>
          </a:bodyPr>
          <a:lstStyle>
            <a:lvl1pPr marL="0" lvl="0" indent="0" rtl="0">
              <a:lnSpc>
                <a:spcPct val="100000"/>
              </a:lnSpc>
              <a:spcBef>
                <a:spcPts val="0"/>
              </a:spcBef>
              <a:spcAft>
                <a:spcPts val="0"/>
              </a:spcAft>
              <a:buClr>
                <a:schemeClr val="accent5"/>
              </a:buClr>
              <a:buSzPts val="1500"/>
              <a:buNone/>
              <a:defRPr sz="1467">
                <a:solidFill>
                  <a:schemeClr val="tx1"/>
                </a:solidFill>
                <a:latin typeface="+mj-lt"/>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8B8E32B6-E88A-4229-B25D-F8239638F337}"/>
              </a:ext>
            </a:extLst>
          </p:cNvPr>
          <p:cNvSpPr txBox="1">
            <a:spLocks/>
          </p:cNvSpPr>
          <p:nvPr/>
        </p:nvSpPr>
        <p:spPr>
          <a:xfrm>
            <a:off x="8976067" y="6412514"/>
            <a:ext cx="2743200" cy="366183"/>
          </a:xfrm>
          <a:prstGeom prst="rect">
            <a:avLst/>
          </a:prstGeom>
        </p:spPr>
        <p:txBody>
          <a:bodyPr vert="horz" lIns="0" tIns="60944" rIns="0" bIns="60944"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tx1"/>
                </a:solidFill>
                <a:latin typeface="Montserrat" panose="00000500000000000000" pitchFamily="2" charset="0"/>
              </a:rPr>
              <a:pPr/>
              <a:t>‹#›</a:t>
            </a:fld>
            <a:endParaRPr lang="en-PH" sz="1333">
              <a:solidFill>
                <a:schemeClr val="tx1"/>
              </a:solidFill>
              <a:latin typeface="Montserrat" panose="00000500000000000000" pitchFamily="2" charset="0"/>
            </a:endParaRPr>
          </a:p>
        </p:txBody>
      </p:sp>
    </p:spTree>
    <p:extLst>
      <p:ext uri="{BB962C8B-B14F-4D97-AF65-F5344CB8AC3E}">
        <p14:creationId xmlns:p14="http://schemas.microsoft.com/office/powerpoint/2010/main" val="1411612261"/>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with Pictur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0" y="4939257"/>
            <a:ext cx="5898630" cy="480373"/>
          </a:xfrm>
        </p:spPr>
        <p:txBody>
          <a:bodyPr vert="horz" lIns="91440" tIns="45720" rIns="91440" bIns="45720" rtlCol="0" anchor="t">
            <a:normAutofit/>
          </a:bodyPr>
          <a:lstStyle>
            <a:lvl1pPr>
              <a:defRPr lang="en-US" dirty="0"/>
            </a:lvl1pPr>
          </a:lstStyle>
          <a:p>
            <a:pPr lvl="0"/>
            <a:r>
              <a:rPr lang="en-US" dirty="0"/>
              <a:t>Click to edit Master subtitle style</a:t>
            </a:r>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hasCustomPrompt="1"/>
          </p:nvPr>
        </p:nvSpPr>
        <p:spPr>
          <a:xfrm>
            <a:off x="0" y="-1"/>
            <a:ext cx="12192000" cy="4784036"/>
          </a:xfrm>
          <a:blipFill>
            <a:blip r:embed="rId2">
              <a:alphaModFix amt="70000"/>
            </a:blip>
            <a:stretch>
              <a:fillRect/>
            </a:stretch>
          </a:blipFill>
        </p:spPr>
        <p:txBody>
          <a:bodyPr/>
          <a:lstStyle>
            <a:lvl1pPr>
              <a:defRPr/>
            </a:lvl1pPr>
          </a:lstStyle>
          <a:p>
            <a:r>
              <a:rPr lang="en-US" dirty="0"/>
              <a:t> </a:t>
            </a:r>
          </a:p>
        </p:txBody>
      </p:sp>
      <p:sp>
        <p:nvSpPr>
          <p:cNvPr id="5" name="Footer Placeholder 4">
            <a:extLst>
              <a:ext uri="{FF2B5EF4-FFF2-40B4-BE49-F238E27FC236}">
                <a16:creationId xmlns:a16="http://schemas.microsoft.com/office/drawing/2014/main" id="{FDEC7B0B-C375-9D64-1424-3B07B71AF1FE}"/>
              </a:ext>
            </a:extLst>
          </p:cNvPr>
          <p:cNvSpPr>
            <a:spLocks noGrp="1"/>
          </p:cNvSpPr>
          <p:nvPr>
            <p:ph type="ftr" sz="quarter" idx="15"/>
          </p:nvPr>
        </p:nvSpPr>
        <p:spPr>
          <a:xfrm>
            <a:off x="6205927" y="4939715"/>
            <a:ext cx="4420031" cy="479458"/>
          </a:xfrm>
        </p:spPr>
        <p:txBody>
          <a:bodyPr anchor="t"/>
          <a:lstStyle>
            <a:lvl1pPr>
              <a:defRPr sz="1400"/>
            </a:lvl1pPr>
          </a:lstStyle>
          <a:p>
            <a:r>
              <a:rPr lang="en-US" dirty="0"/>
              <a:t>Sample footer text</a:t>
            </a:r>
          </a:p>
        </p:txBody>
      </p:sp>
      <p:sp>
        <p:nvSpPr>
          <p:cNvPr id="8" name="Slide Number Placeholder 7">
            <a:extLst>
              <a:ext uri="{FF2B5EF4-FFF2-40B4-BE49-F238E27FC236}">
                <a16:creationId xmlns:a16="http://schemas.microsoft.com/office/drawing/2014/main" id="{A9117021-C08A-0E4F-5F64-FC1A870E4815}"/>
              </a:ext>
            </a:extLst>
          </p:cNvPr>
          <p:cNvSpPr>
            <a:spLocks noGrp="1"/>
          </p:cNvSpPr>
          <p:nvPr>
            <p:ph type="sldNum" sz="quarter" idx="16"/>
          </p:nvPr>
        </p:nvSpPr>
        <p:spPr>
          <a:xfrm>
            <a:off x="11762792" y="4939257"/>
            <a:ext cx="429207" cy="365125"/>
          </a:xfrm>
        </p:spPr>
        <p:txBody>
          <a:bodyPr/>
          <a:lstStyle/>
          <a:p>
            <a:fld id="{CC057153-B650-4DEB-B370-79DDCFDCE934}" type="slidenum">
              <a:rPr lang="en-US" smtClean="0"/>
              <a:pPr/>
              <a:t>‹#›</a:t>
            </a:fld>
            <a:endParaRPr lang="en-US" dirty="0"/>
          </a:p>
        </p:txBody>
      </p:sp>
      <p:pic>
        <p:nvPicPr>
          <p:cNvPr id="12" name="Graphic 11">
            <a:extLst>
              <a:ext uri="{FF2B5EF4-FFF2-40B4-BE49-F238E27FC236}">
                <a16:creationId xmlns:a16="http://schemas.microsoft.com/office/drawing/2014/main" id="{9001D668-DD9C-F5B4-B191-51BDD0B308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03035" y="5873424"/>
            <a:ext cx="1005840" cy="1005840"/>
          </a:xfrm>
          <a:prstGeom prst="rect">
            <a:avLst/>
          </a:prstGeom>
        </p:spPr>
      </p:pic>
      <p:sp>
        <p:nvSpPr>
          <p:cNvPr id="4" name="Title 3">
            <a:extLst>
              <a:ext uri="{FF2B5EF4-FFF2-40B4-BE49-F238E27FC236}">
                <a16:creationId xmlns:a16="http://schemas.microsoft.com/office/drawing/2014/main" id="{009A08CF-24F0-EC7D-277D-CB831E7E7930}"/>
              </a:ext>
            </a:extLst>
          </p:cNvPr>
          <p:cNvSpPr>
            <a:spLocks noGrp="1"/>
          </p:cNvSpPr>
          <p:nvPr>
            <p:ph type="title"/>
          </p:nvPr>
        </p:nvSpPr>
        <p:spPr>
          <a:xfrm>
            <a:off x="-19847" y="5718869"/>
            <a:ext cx="5916168" cy="1143000"/>
          </a:xfrm>
        </p:spPr>
        <p:txBody>
          <a:bodyPr anchor="b">
            <a:normAutofit/>
          </a:bodyPr>
          <a:lstStyle>
            <a:lvl1pPr>
              <a:lnSpc>
                <a:spcPct val="60000"/>
              </a:lnSpc>
              <a:defRPr sz="5200"/>
            </a:lvl1pPr>
          </a:lstStyle>
          <a:p>
            <a:r>
              <a:rPr lang="en-US" dirty="0"/>
              <a:t>Click to edit Master title style</a:t>
            </a:r>
          </a:p>
        </p:txBody>
      </p:sp>
    </p:spTree>
    <p:extLst>
      <p:ext uri="{BB962C8B-B14F-4D97-AF65-F5344CB8AC3E}">
        <p14:creationId xmlns:p14="http://schemas.microsoft.com/office/powerpoint/2010/main" val="339659578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406F310-2B8D-3C32-560C-686817E6B487}"/>
              </a:ext>
            </a:extLst>
          </p:cNvPr>
          <p:cNvSpPr>
            <a:spLocks noGrp="1"/>
          </p:cNvSpPr>
          <p:nvPr>
            <p:ph type="title"/>
          </p:nvPr>
        </p:nvSpPr>
        <p:spPr>
          <a:xfrm>
            <a:off x="516249" y="1012175"/>
            <a:ext cx="11113008" cy="849793"/>
          </a:xfrm>
        </p:spPr>
        <p:txBody>
          <a:bodyPr/>
          <a:lstStyle/>
          <a:p>
            <a:r>
              <a:rPr lang="en-US" dirty="0"/>
              <a:t>Click to edit Master title style</a:t>
            </a:r>
          </a:p>
        </p:txBody>
      </p:sp>
      <p:sp>
        <p:nvSpPr>
          <p:cNvPr id="7" name="Footer Placeholder 6">
            <a:extLst>
              <a:ext uri="{FF2B5EF4-FFF2-40B4-BE49-F238E27FC236}">
                <a16:creationId xmlns:a16="http://schemas.microsoft.com/office/drawing/2014/main" id="{64FD1A6D-2D8E-1FD1-C1AC-CB5E9D5A15CD}"/>
              </a:ext>
            </a:extLst>
          </p:cNvPr>
          <p:cNvSpPr>
            <a:spLocks noGrp="1"/>
          </p:cNvSpPr>
          <p:nvPr>
            <p:ph type="ftr" sz="quarter" idx="11"/>
          </p:nvPr>
        </p:nvSpPr>
        <p:spPr>
          <a:xfrm>
            <a:off x="542375" y="110364"/>
            <a:ext cx="5276852" cy="365125"/>
          </a:xfrm>
        </p:spPr>
        <p:txBody>
          <a:bodyPr/>
          <a:lstStyle/>
          <a:p>
            <a:r>
              <a:rPr lang="en-US" dirty="0"/>
              <a:t>Sample footer text</a:t>
            </a:r>
          </a:p>
        </p:txBody>
      </p:sp>
      <p:sp>
        <p:nvSpPr>
          <p:cNvPr id="2" name="Date Placeholder 1">
            <a:extLst>
              <a:ext uri="{FF2B5EF4-FFF2-40B4-BE49-F238E27FC236}">
                <a16:creationId xmlns:a16="http://schemas.microsoft.com/office/drawing/2014/main" id="{1FADE430-EE65-B675-F031-7651DE9D69AC}"/>
              </a:ext>
            </a:extLst>
          </p:cNvPr>
          <p:cNvSpPr>
            <a:spLocks noGrp="1"/>
          </p:cNvSpPr>
          <p:nvPr>
            <p:ph type="dt" sz="half" idx="10"/>
          </p:nvPr>
        </p:nvSpPr>
        <p:spPr/>
        <p:txBody>
          <a:bodyPr/>
          <a:lstStyle/>
          <a:p>
            <a:endParaRPr lang="en-US" dirty="0"/>
          </a:p>
        </p:txBody>
      </p:sp>
      <p:sp>
        <p:nvSpPr>
          <p:cNvPr id="9" name="Slide Number Placeholder 8">
            <a:extLst>
              <a:ext uri="{FF2B5EF4-FFF2-40B4-BE49-F238E27FC236}">
                <a16:creationId xmlns:a16="http://schemas.microsoft.com/office/drawing/2014/main" id="{27305BC9-1670-00D4-5A66-F52444DA9C94}"/>
              </a:ext>
            </a:extLst>
          </p:cNvPr>
          <p:cNvSpPr>
            <a:spLocks noGrp="1"/>
          </p:cNvSpPr>
          <p:nvPr>
            <p:ph type="sldNum" sz="quarter" idx="12"/>
          </p:nvPr>
        </p:nvSpPr>
        <p:spPr>
          <a:xfrm>
            <a:off x="11123959" y="104649"/>
            <a:ext cx="429207" cy="365125"/>
          </a:xfrm>
        </p:spPr>
        <p:txBody>
          <a:body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539496" y="2115542"/>
            <a:ext cx="11013670" cy="44515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4614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side - White/title/body text" userDrawn="1">
  <p:cSld name="Inside - White/title/body text">
    <p:spTree>
      <p:nvGrpSpPr>
        <p:cNvPr id="1" name="Shape 93"/>
        <p:cNvGrpSpPr/>
        <p:nvPr/>
      </p:nvGrpSpPr>
      <p:grpSpPr>
        <a:xfrm>
          <a:off x="0" y="0"/>
          <a:ext cx="0" cy="0"/>
          <a:chOff x="0" y="0"/>
          <a:chExt cx="0" cy="0"/>
        </a:xfrm>
      </p:grpSpPr>
      <p:sp>
        <p:nvSpPr>
          <p:cNvPr id="95" name="Google Shape;95;p10"/>
          <p:cNvSpPr txBox="1">
            <a:spLocks noGrp="1"/>
          </p:cNvSpPr>
          <p:nvPr>
            <p:ph type="title"/>
          </p:nvPr>
        </p:nvSpPr>
        <p:spPr>
          <a:xfrm>
            <a:off x="472867" y="504471"/>
            <a:ext cx="11246400" cy="524800"/>
          </a:xfrm>
          <a:prstGeom prst="rect">
            <a:avLst/>
          </a:prstGeom>
        </p:spPr>
        <p:txBody>
          <a:bodyPr spcFirstLastPara="1" wrap="square" lIns="0" tIns="91401" rIns="0" bIns="91401" anchor="b" anchorCtr="0">
            <a:noAutofit/>
          </a:bodyPr>
          <a:lstStyle>
            <a:lvl1pPr lvl="0" rtl="0">
              <a:spcBef>
                <a:spcPts val="0"/>
              </a:spcBef>
              <a:spcAft>
                <a:spcPts val="0"/>
              </a:spcAft>
              <a:buSzPts val="1900"/>
              <a:buNone/>
              <a:defRPr sz="2133">
                <a:latin typeface="+mj-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98" name="Google Shape;98;p10"/>
          <p:cNvSpPr txBox="1">
            <a:spLocks noGrp="1"/>
          </p:cNvSpPr>
          <p:nvPr>
            <p:ph type="subTitle" idx="2"/>
          </p:nvPr>
        </p:nvSpPr>
        <p:spPr>
          <a:xfrm>
            <a:off x="472867" y="817875"/>
            <a:ext cx="11246400" cy="512400"/>
          </a:xfrm>
          <a:prstGeom prst="rect">
            <a:avLst/>
          </a:prstGeom>
        </p:spPr>
        <p:txBody>
          <a:bodyPr spcFirstLastPara="1" wrap="square" lIns="0" tIns="91401" rIns="0" bIns="91401" anchor="t" anchorCtr="0">
            <a:noAutofit/>
          </a:bodyPr>
          <a:lstStyle>
            <a:lvl1pPr marL="0" lvl="0" indent="0" rtl="0">
              <a:lnSpc>
                <a:spcPct val="100000"/>
              </a:lnSpc>
              <a:spcBef>
                <a:spcPts val="0"/>
              </a:spcBef>
              <a:spcAft>
                <a:spcPts val="0"/>
              </a:spcAft>
              <a:buClr>
                <a:schemeClr val="accent5"/>
              </a:buClr>
              <a:buSzPts val="1500"/>
              <a:buNone/>
              <a:defRPr sz="1467">
                <a:solidFill>
                  <a:schemeClr val="tx1"/>
                </a:solidFill>
                <a:latin typeface="+mj-lt"/>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 name="Slide Number Placeholder 1">
            <a:extLst>
              <a:ext uri="{FF2B5EF4-FFF2-40B4-BE49-F238E27FC236}">
                <a16:creationId xmlns:a16="http://schemas.microsoft.com/office/drawing/2014/main" id="{8B8E32B6-E88A-4229-B25D-F8239638F337}"/>
              </a:ext>
            </a:extLst>
          </p:cNvPr>
          <p:cNvSpPr txBox="1">
            <a:spLocks/>
          </p:cNvSpPr>
          <p:nvPr/>
        </p:nvSpPr>
        <p:spPr>
          <a:xfrm>
            <a:off x="8976067" y="6412514"/>
            <a:ext cx="2743200" cy="366183"/>
          </a:xfrm>
          <a:prstGeom prst="rect">
            <a:avLst/>
          </a:prstGeom>
        </p:spPr>
        <p:txBody>
          <a:bodyPr vert="horz" lIns="0" tIns="60944" rIns="0" bIns="60944"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tx1"/>
                </a:solidFill>
                <a:latin typeface="Montserrat" panose="00000500000000000000" pitchFamily="2" charset="0"/>
              </a:rPr>
              <a:pPr/>
              <a:t>‹#›</a:t>
            </a:fld>
            <a:endParaRPr lang="en-PH" sz="1333">
              <a:solidFill>
                <a:schemeClr val="tx1"/>
              </a:solidFill>
              <a:latin typeface="Montserrat" panose="00000500000000000000" pitchFamily="2" charset="0"/>
            </a:endParaRPr>
          </a:p>
        </p:txBody>
      </p:sp>
    </p:spTree>
    <p:extLst>
      <p:ext uri="{BB962C8B-B14F-4D97-AF65-F5344CB8AC3E}">
        <p14:creationId xmlns:p14="http://schemas.microsoft.com/office/powerpoint/2010/main" val="617994202"/>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with Picture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94168" y="4751933"/>
            <a:ext cx="4206240" cy="1184585"/>
          </a:xfrm>
        </p:spPr>
        <p:txBody>
          <a:bodyPr vert="horz" lIns="91440" tIns="45720" rIns="91440" bIns="45720" rtlCol="0" anchor="t">
            <a:normAutofit/>
          </a:bodyPr>
          <a:lstStyle>
            <a:lvl1pPr>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6096000" cy="6858000"/>
          </a:xfrm>
          <a:blipFill>
            <a:blip r:embed="rId2">
              <a:alphaModFix amt="70000"/>
            </a:blip>
            <a:stretch>
              <a:fillRect/>
            </a:stretch>
          </a:blipFill>
        </p:spPr>
        <p:txBody>
          <a:bodyPr/>
          <a:lstStyle>
            <a:lvl1pPr>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6190488" y="125201"/>
            <a:ext cx="4846320" cy="365125"/>
          </a:xfrm>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762793" y="110364"/>
            <a:ext cx="429207" cy="365125"/>
          </a:xfrm>
        </p:spPr>
        <p:txBody>
          <a:bodyPr/>
          <a:lstStyle/>
          <a:p>
            <a:fld id="{CC057153-B650-4DEB-B370-79DDCFDCE934}" type="slidenum">
              <a:rPr lang="en-US" smtClean="0"/>
              <a:t>‹#›</a:t>
            </a:fld>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190488" y="6396209"/>
            <a:ext cx="1707625" cy="365125"/>
          </a:xfrm>
        </p:spPr>
        <p:txBody>
          <a:bodyPr/>
          <a:lstStyle>
            <a:lvl1pPr>
              <a:defRPr>
                <a:solidFill>
                  <a:schemeClr val="tx1"/>
                </a:solidFill>
                <a:effectLst/>
              </a:defRPr>
            </a:lvl1pPr>
          </a:lstStyle>
          <a:p>
            <a:endParaRPr lang="en-US" dirty="0"/>
          </a:p>
        </p:txBody>
      </p:sp>
      <p:pic>
        <p:nvPicPr>
          <p:cNvPr id="9" name="Graphic 8">
            <a:extLst>
              <a:ext uri="{FF2B5EF4-FFF2-40B4-BE49-F238E27FC236}">
                <a16:creationId xmlns:a16="http://schemas.microsoft.com/office/drawing/2014/main" id="{9221942F-12C1-43E6-1BC0-1C947214AF9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03035" y="5873424"/>
            <a:ext cx="1005840" cy="1005840"/>
          </a:xfrm>
          <a:prstGeom prst="rect">
            <a:avLst/>
          </a:prstGeom>
        </p:spPr>
      </p:pic>
      <p:sp>
        <p:nvSpPr>
          <p:cNvPr id="7" name="Title 6">
            <a:extLst>
              <a:ext uri="{FF2B5EF4-FFF2-40B4-BE49-F238E27FC236}">
                <a16:creationId xmlns:a16="http://schemas.microsoft.com/office/drawing/2014/main" id="{06F46891-762A-5114-969C-3BBE7880A8D4}"/>
              </a:ext>
            </a:extLst>
          </p:cNvPr>
          <p:cNvSpPr>
            <a:spLocks noGrp="1"/>
          </p:cNvSpPr>
          <p:nvPr>
            <p:ph type="title"/>
          </p:nvPr>
        </p:nvSpPr>
        <p:spPr>
          <a:xfrm>
            <a:off x="6150366" y="938046"/>
            <a:ext cx="4800600" cy="3666744"/>
          </a:xfrm>
        </p:spPr>
        <p:txBody>
          <a:bodyPr anchor="b"/>
          <a:lstStyle/>
          <a:p>
            <a:r>
              <a:rPr lang="en-US"/>
              <a:t>Click to edit Master title style</a:t>
            </a:r>
          </a:p>
        </p:txBody>
      </p:sp>
    </p:spTree>
    <p:extLst>
      <p:ext uri="{BB962C8B-B14F-4D97-AF65-F5344CB8AC3E}">
        <p14:creationId xmlns:p14="http://schemas.microsoft.com/office/powerpoint/2010/main" val="374689350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0" y="5457214"/>
            <a:ext cx="4206240" cy="1380744"/>
          </a:xfrm>
        </p:spPr>
        <p:txBody>
          <a:bodyPr vert="horz" lIns="91440" tIns="45720" rIns="91440" bIns="45720" rtlCol="0" anchor="b">
            <a:normAutofit/>
          </a:bodyPr>
          <a:lstStyle>
            <a:lvl1pPr>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6096000" y="0"/>
            <a:ext cx="6096000" cy="6858000"/>
          </a:xfrm>
          <a:blipFill>
            <a:blip r:embed="rId2">
              <a:alphaModFix amt="70000"/>
            </a:blip>
            <a:stretch>
              <a:fillRect/>
            </a:stretch>
          </a:blipFill>
        </p:spPr>
        <p:txBody>
          <a:bodyPr/>
          <a:lstStyle>
            <a:lvl1pPr>
              <a:defRPr/>
            </a:lvl1pPr>
          </a:lstStyle>
          <a:p>
            <a:r>
              <a:rPr lang="en-US" dirty="0"/>
              <a:t> </a:t>
            </a:r>
          </a:p>
        </p:txBody>
      </p:sp>
      <p:sp>
        <p:nvSpPr>
          <p:cNvPr id="4" name="Title 3">
            <a:extLst>
              <a:ext uri="{FF2B5EF4-FFF2-40B4-BE49-F238E27FC236}">
                <a16:creationId xmlns:a16="http://schemas.microsoft.com/office/drawing/2014/main" id="{E9134185-2980-312E-60AF-F360D16FB9EB}"/>
              </a:ext>
            </a:extLst>
          </p:cNvPr>
          <p:cNvSpPr>
            <a:spLocks noGrp="1"/>
          </p:cNvSpPr>
          <p:nvPr>
            <p:ph type="title"/>
          </p:nvPr>
        </p:nvSpPr>
        <p:spPr>
          <a:xfrm>
            <a:off x="-18288" y="81290"/>
            <a:ext cx="4654296" cy="3739896"/>
          </a:xfrm>
        </p:spPr>
        <p:txBody>
          <a:bodyPr/>
          <a:lstStyle/>
          <a:p>
            <a:r>
              <a:rPr lang="en-US" dirty="0"/>
              <a:t>Click to edit Master title style</a:t>
            </a:r>
          </a:p>
        </p:txBody>
      </p:sp>
    </p:spTree>
    <p:extLst>
      <p:ext uri="{BB962C8B-B14F-4D97-AF65-F5344CB8AC3E}">
        <p14:creationId xmlns:p14="http://schemas.microsoft.com/office/powerpoint/2010/main" val="16853235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with Picture 4">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0" y="4184880"/>
            <a:ext cx="5086118" cy="480373"/>
          </a:xfrm>
        </p:spPr>
        <p:txBody>
          <a:bodyPr vert="horz" lIns="91440" tIns="45720" rIns="91440" bIns="45720" rtlCol="0" anchor="t">
            <a:normAutofit/>
          </a:bodyPr>
          <a:lstStyle>
            <a:lvl1pPr>
              <a:defRPr lang="en-US" dirty="0"/>
            </a:lvl1pPr>
          </a:lstStyle>
          <a:p>
            <a:pPr lvl="0"/>
            <a:r>
              <a:rPr lang="en-US" dirty="0"/>
              <a:t>Click to edit Master subtitle style</a:t>
            </a:r>
          </a:p>
        </p:txBody>
      </p:sp>
      <p:sp>
        <p:nvSpPr>
          <p:cNvPr id="6" name="Picture Placeholder 10">
            <a:extLst>
              <a:ext uri="{FF2B5EF4-FFF2-40B4-BE49-F238E27FC236}">
                <a16:creationId xmlns:a16="http://schemas.microsoft.com/office/drawing/2014/main" id="{C58F7861-05FC-CC70-0C94-F3BAE39E54EB}"/>
              </a:ext>
            </a:extLst>
          </p:cNvPr>
          <p:cNvSpPr>
            <a:spLocks noGrp="1"/>
          </p:cNvSpPr>
          <p:nvPr>
            <p:ph type="pic" sz="quarter" idx="13" hasCustomPrompt="1"/>
          </p:nvPr>
        </p:nvSpPr>
        <p:spPr>
          <a:xfrm>
            <a:off x="-1" y="0"/>
            <a:ext cx="12192000" cy="4000500"/>
          </a:xfrm>
          <a:blipFill>
            <a:blip r:embed="rId2">
              <a:alphaModFix amt="70000"/>
            </a:blip>
            <a:stretch>
              <a:fillRect/>
            </a:stretch>
          </a:blipFill>
        </p:spPr>
        <p:txBody>
          <a:bodyPr/>
          <a:lstStyle>
            <a:lvl1pPr>
              <a:defRPr/>
            </a:lvl1pPr>
          </a:lstStyle>
          <a:p>
            <a:r>
              <a:rPr lang="en-US" dirty="0"/>
              <a:t> </a:t>
            </a:r>
          </a:p>
        </p:txBody>
      </p:sp>
      <p:sp>
        <p:nvSpPr>
          <p:cNvPr id="5" name="Footer Placeholder 4">
            <a:extLst>
              <a:ext uri="{FF2B5EF4-FFF2-40B4-BE49-F238E27FC236}">
                <a16:creationId xmlns:a16="http://schemas.microsoft.com/office/drawing/2014/main" id="{FDEC7B0B-C375-9D64-1424-3B07B71AF1FE}"/>
              </a:ext>
            </a:extLst>
          </p:cNvPr>
          <p:cNvSpPr>
            <a:spLocks noGrp="1"/>
          </p:cNvSpPr>
          <p:nvPr>
            <p:ph type="ftr" sz="quarter" idx="15"/>
          </p:nvPr>
        </p:nvSpPr>
        <p:spPr>
          <a:xfrm>
            <a:off x="6191582" y="4172243"/>
            <a:ext cx="5303520" cy="479458"/>
          </a:xfrm>
        </p:spPr>
        <p:txBody>
          <a:bodyPr anchor="t"/>
          <a:lstStyle>
            <a:lvl1pPr>
              <a:defRPr sz="1400"/>
            </a:lvl1pPr>
          </a:lstStyle>
          <a:p>
            <a:r>
              <a:rPr lang="en-US" dirty="0"/>
              <a:t>Sample footer text</a:t>
            </a:r>
          </a:p>
        </p:txBody>
      </p:sp>
      <p:sp>
        <p:nvSpPr>
          <p:cNvPr id="8" name="Slide Number Placeholder 7">
            <a:extLst>
              <a:ext uri="{FF2B5EF4-FFF2-40B4-BE49-F238E27FC236}">
                <a16:creationId xmlns:a16="http://schemas.microsoft.com/office/drawing/2014/main" id="{A9117021-C08A-0E4F-5F64-FC1A870E4815}"/>
              </a:ext>
            </a:extLst>
          </p:cNvPr>
          <p:cNvSpPr>
            <a:spLocks noGrp="1"/>
          </p:cNvSpPr>
          <p:nvPr>
            <p:ph type="sldNum" sz="quarter" idx="16"/>
          </p:nvPr>
        </p:nvSpPr>
        <p:spPr>
          <a:xfrm>
            <a:off x="11755345" y="4184423"/>
            <a:ext cx="429207" cy="365125"/>
          </a:xfrm>
        </p:spPr>
        <p:txBody>
          <a:bodyPr/>
          <a:lstStyle/>
          <a:p>
            <a:fld id="{CC057153-B650-4DEB-B370-79DDCFDCE934}" type="slidenum">
              <a:rPr lang="en-US" smtClean="0"/>
              <a:pPr/>
              <a:t>‹#›</a:t>
            </a:fld>
            <a:endParaRPr lang="en-US" dirty="0"/>
          </a:p>
        </p:txBody>
      </p:sp>
      <p:pic>
        <p:nvPicPr>
          <p:cNvPr id="7" name="Graphic 6">
            <a:extLst>
              <a:ext uri="{FF2B5EF4-FFF2-40B4-BE49-F238E27FC236}">
                <a16:creationId xmlns:a16="http://schemas.microsoft.com/office/drawing/2014/main" id="{FD33A316-42C9-8448-EB08-1368837FA9D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103035" y="5873424"/>
            <a:ext cx="1005840" cy="1005840"/>
          </a:xfrm>
          <a:prstGeom prst="rect">
            <a:avLst/>
          </a:prstGeom>
        </p:spPr>
      </p:pic>
      <p:sp>
        <p:nvSpPr>
          <p:cNvPr id="4" name="Title 3">
            <a:extLst>
              <a:ext uri="{FF2B5EF4-FFF2-40B4-BE49-F238E27FC236}">
                <a16:creationId xmlns:a16="http://schemas.microsoft.com/office/drawing/2014/main" id="{C8013291-94C9-601A-D9FA-D16366A3942B}"/>
              </a:ext>
            </a:extLst>
          </p:cNvPr>
          <p:cNvSpPr>
            <a:spLocks noGrp="1"/>
          </p:cNvSpPr>
          <p:nvPr>
            <p:ph type="title"/>
          </p:nvPr>
        </p:nvSpPr>
        <p:spPr>
          <a:xfrm>
            <a:off x="-14991" y="5068752"/>
            <a:ext cx="10643616" cy="1810512"/>
          </a:xfrm>
        </p:spPr>
        <p:txBody>
          <a:bodyPr anchor="b"/>
          <a:lstStyle/>
          <a:p>
            <a:r>
              <a:rPr lang="en-US" dirty="0"/>
              <a:t>Click to edit Master title style</a:t>
            </a:r>
          </a:p>
        </p:txBody>
      </p:sp>
    </p:spTree>
    <p:extLst>
      <p:ext uri="{BB962C8B-B14F-4D97-AF65-F5344CB8AC3E}">
        <p14:creationId xmlns:p14="http://schemas.microsoft.com/office/powerpoint/2010/main" val="18664942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with Picture 5">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3960" y="5099828"/>
            <a:ext cx="11460480" cy="480373"/>
          </a:xfrm>
        </p:spPr>
        <p:txBody>
          <a:bodyPr vert="horz" lIns="91440" tIns="45720" rIns="91440" bIns="45720" rtlCol="0" anchor="t">
            <a:normAutofit/>
          </a:bodyPr>
          <a:lstStyle>
            <a:lvl1pPr>
              <a:defRPr lang="en-US" dirty="0"/>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0" y="0"/>
            <a:ext cx="12191999" cy="4986425"/>
          </a:xfrm>
          <a:blipFill>
            <a:blip r:embed="rId2">
              <a:alphaModFix amt="70000"/>
            </a:blip>
            <a:stretch>
              <a:fillRect/>
            </a:stretch>
          </a:blipFill>
        </p:spPr>
        <p:txBody>
          <a:bodyPr/>
          <a:lstStyle>
            <a:lvl1pPr>
              <a:defRPr/>
            </a:lvl1pPr>
          </a:lstStyle>
          <a:p>
            <a:r>
              <a:rPr lang="en-US" dirty="0"/>
              <a:t> </a:t>
            </a:r>
          </a:p>
        </p:txBody>
      </p:sp>
      <p:sp>
        <p:nvSpPr>
          <p:cNvPr id="4" name="Title 3">
            <a:extLst>
              <a:ext uri="{FF2B5EF4-FFF2-40B4-BE49-F238E27FC236}">
                <a16:creationId xmlns:a16="http://schemas.microsoft.com/office/drawing/2014/main" id="{E8B41266-EC7F-757C-0428-09A71DE42488}"/>
              </a:ext>
            </a:extLst>
          </p:cNvPr>
          <p:cNvSpPr>
            <a:spLocks noGrp="1"/>
          </p:cNvSpPr>
          <p:nvPr>
            <p:ph type="title"/>
          </p:nvPr>
        </p:nvSpPr>
        <p:spPr>
          <a:xfrm>
            <a:off x="-16535" y="6124295"/>
            <a:ext cx="11457432" cy="786384"/>
          </a:xfrm>
        </p:spPr>
        <p:txBody>
          <a:bodyPr/>
          <a:lstStyle/>
          <a:p>
            <a:r>
              <a:rPr lang="en-US" dirty="0"/>
              <a:t>Click to edit Master title style</a:t>
            </a:r>
          </a:p>
        </p:txBody>
      </p:sp>
    </p:spTree>
    <p:extLst>
      <p:ext uri="{BB962C8B-B14F-4D97-AF65-F5344CB8AC3E}">
        <p14:creationId xmlns:p14="http://schemas.microsoft.com/office/powerpoint/2010/main" val="2585801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0" y="4752658"/>
            <a:ext cx="5906125" cy="2079019"/>
          </a:xfrm>
        </p:spPr>
        <p:txBody>
          <a:bodyPr vert="horz" lIns="91440" tIns="45720" rIns="91440" bIns="45720" rtlCol="0" anchor="b">
            <a:normAutofit/>
          </a:bodyPr>
          <a:lstStyle>
            <a:lvl1pPr>
              <a:defRPr lang="en-US" dirty="0"/>
            </a:lvl1pPr>
          </a:lstStyle>
          <a:p>
            <a:pPr lvl="0"/>
            <a:r>
              <a:rPr lang="en-US" dirty="0"/>
              <a:t>Click to edit Master subtitle style</a:t>
            </a:r>
          </a:p>
        </p:txBody>
      </p:sp>
      <p:pic>
        <p:nvPicPr>
          <p:cNvPr id="4" name="Graphic 3">
            <a:extLst>
              <a:ext uri="{FF2B5EF4-FFF2-40B4-BE49-F238E27FC236}">
                <a16:creationId xmlns:a16="http://schemas.microsoft.com/office/drawing/2014/main" id="{77511287-3255-FB23-428C-911FAD46A6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03035" y="5873424"/>
            <a:ext cx="1005840" cy="1005840"/>
          </a:xfrm>
          <a:prstGeom prst="rect">
            <a:avLst/>
          </a:prstGeom>
        </p:spPr>
      </p:pic>
      <p:sp>
        <p:nvSpPr>
          <p:cNvPr id="6" name="Footer Placeholder 5">
            <a:extLst>
              <a:ext uri="{FF2B5EF4-FFF2-40B4-BE49-F238E27FC236}">
                <a16:creationId xmlns:a16="http://schemas.microsoft.com/office/drawing/2014/main" id="{0A449A66-B9FA-B1A3-04A3-A26F172F2F2B}"/>
              </a:ext>
            </a:extLst>
          </p:cNvPr>
          <p:cNvSpPr>
            <a:spLocks noGrp="1"/>
          </p:cNvSpPr>
          <p:nvPr>
            <p:ph type="ftr" sz="quarter" idx="11"/>
          </p:nvPr>
        </p:nvSpPr>
        <p:spPr/>
        <p:txBody>
          <a:bodyPr/>
          <a:lstStyle/>
          <a:p>
            <a:r>
              <a:rPr lang="en-US" dirty="0"/>
              <a:t>Sample footer text</a:t>
            </a:r>
          </a:p>
        </p:txBody>
      </p:sp>
      <p:sp>
        <p:nvSpPr>
          <p:cNvPr id="5" name="Date Placeholder 4">
            <a:extLst>
              <a:ext uri="{FF2B5EF4-FFF2-40B4-BE49-F238E27FC236}">
                <a16:creationId xmlns:a16="http://schemas.microsoft.com/office/drawing/2014/main" id="{81B475A5-95F7-BE62-7ACD-C8EB9F445B79}"/>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9462FDC2-EAB0-357A-89E6-3B3455DDB70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8" name="Title 7">
            <a:extLst>
              <a:ext uri="{FF2B5EF4-FFF2-40B4-BE49-F238E27FC236}">
                <a16:creationId xmlns:a16="http://schemas.microsoft.com/office/drawing/2014/main" id="{492663F3-CF3C-4398-3DCD-2DA0F141BE51}"/>
              </a:ext>
            </a:extLst>
          </p:cNvPr>
          <p:cNvSpPr>
            <a:spLocks noGrp="1"/>
          </p:cNvSpPr>
          <p:nvPr>
            <p:ph type="title"/>
          </p:nvPr>
        </p:nvSpPr>
        <p:spPr>
          <a:xfrm>
            <a:off x="-18288" y="653544"/>
            <a:ext cx="8165592" cy="3694176"/>
          </a:xfrm>
        </p:spPr>
        <p:txBody>
          <a:bodyPr/>
          <a:lstStyle/>
          <a:p>
            <a:r>
              <a:rPr lang="en-US"/>
              <a:t>Click to edit Master title style</a:t>
            </a:r>
          </a:p>
        </p:txBody>
      </p:sp>
    </p:spTree>
    <p:extLst>
      <p:ext uri="{BB962C8B-B14F-4D97-AF65-F5344CB8AC3E}">
        <p14:creationId xmlns:p14="http://schemas.microsoft.com/office/powerpoint/2010/main" val="35252517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 y="6174463"/>
            <a:ext cx="5891134" cy="654839"/>
          </a:xfrm>
        </p:spPr>
        <p:txBody>
          <a:bodyPr vert="horz" lIns="91440" tIns="45720" rIns="91440" bIns="45720" rtlCol="0" anchor="b">
            <a:normAutofit/>
          </a:bodyPr>
          <a:lstStyle>
            <a:lvl1pPr>
              <a:defRPr lang="en-US" dirty="0"/>
            </a:lvl1pPr>
          </a:lstStyle>
          <a:p>
            <a:pPr lvl="0"/>
            <a:r>
              <a:rPr lang="en-US" dirty="0"/>
              <a:t>Click to edit Master subtitle style</a:t>
            </a:r>
          </a:p>
        </p:txBody>
      </p:sp>
      <p:pic>
        <p:nvPicPr>
          <p:cNvPr id="7" name="Graphic 6">
            <a:extLst>
              <a:ext uri="{FF2B5EF4-FFF2-40B4-BE49-F238E27FC236}">
                <a16:creationId xmlns:a16="http://schemas.microsoft.com/office/drawing/2014/main" id="{D29E0058-93A2-5291-6ACA-A043086266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03035" y="5873424"/>
            <a:ext cx="1005840" cy="1005840"/>
          </a:xfrm>
          <a:prstGeom prst="rect">
            <a:avLst/>
          </a:prstGeom>
        </p:spPr>
      </p:pic>
      <p:sp>
        <p:nvSpPr>
          <p:cNvPr id="5" name="Footer Placeholder 4">
            <a:extLst>
              <a:ext uri="{FF2B5EF4-FFF2-40B4-BE49-F238E27FC236}">
                <a16:creationId xmlns:a16="http://schemas.microsoft.com/office/drawing/2014/main" id="{AA3F14EE-EFB3-D2DC-CEAA-621D66627158}"/>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7D33E0DC-DE5C-286F-36BD-6985F4A6C3DB}"/>
              </a:ext>
            </a:extLst>
          </p:cNvPr>
          <p:cNvSpPr>
            <a:spLocks noGrp="1"/>
          </p:cNvSpPr>
          <p:nvPr>
            <p:ph type="dt" sz="half" idx="10"/>
          </p:nvPr>
        </p:nvSpPr>
        <p:spPr/>
        <p:txBody>
          <a:bodyPr/>
          <a:lstStyle/>
          <a:p>
            <a:endParaRPr lang="en-US" dirty="0"/>
          </a:p>
        </p:txBody>
      </p:sp>
      <p:sp>
        <p:nvSpPr>
          <p:cNvPr id="10" name="Slide Number Placeholder 9">
            <a:extLst>
              <a:ext uri="{FF2B5EF4-FFF2-40B4-BE49-F238E27FC236}">
                <a16:creationId xmlns:a16="http://schemas.microsoft.com/office/drawing/2014/main" id="{1207AF81-9CDB-689F-CE00-62257104ECAA}"/>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6" name="Title 5">
            <a:extLst>
              <a:ext uri="{FF2B5EF4-FFF2-40B4-BE49-F238E27FC236}">
                <a16:creationId xmlns:a16="http://schemas.microsoft.com/office/drawing/2014/main" id="{570B1373-40A5-190F-BE9F-8FC310F7B0D2}"/>
              </a:ext>
            </a:extLst>
          </p:cNvPr>
          <p:cNvSpPr>
            <a:spLocks noGrp="1"/>
          </p:cNvSpPr>
          <p:nvPr>
            <p:ph type="title"/>
          </p:nvPr>
        </p:nvSpPr>
        <p:spPr>
          <a:xfrm>
            <a:off x="-18288" y="2159632"/>
            <a:ext cx="9683496" cy="3776472"/>
          </a:xfrm>
        </p:spPr>
        <p:txBody>
          <a:bodyPr anchor="b"/>
          <a:lstStyle/>
          <a:p>
            <a:r>
              <a:rPr lang="en-US"/>
              <a:t>Click to edit Master title style</a:t>
            </a:r>
          </a:p>
        </p:txBody>
      </p:sp>
    </p:spTree>
    <p:extLst>
      <p:ext uri="{BB962C8B-B14F-4D97-AF65-F5344CB8AC3E}">
        <p14:creationId xmlns:p14="http://schemas.microsoft.com/office/powerpoint/2010/main" val="284572973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0" y="5413929"/>
            <a:ext cx="7588155" cy="1414091"/>
          </a:xfrm>
        </p:spPr>
        <p:txBody>
          <a:bodyPr vert="horz" lIns="91440" tIns="45720" rIns="91440" bIns="45720" rtlCol="0" anchor="b">
            <a:normAutofit/>
          </a:bodyPr>
          <a:lstStyle>
            <a:lvl1pPr marL="0" indent="0">
              <a:buFont typeface="Arial" panose="020B0604020202020204" pitchFamily="34" charset="0"/>
              <a:buNone/>
              <a:defRPr lang="en-US" dirty="0"/>
            </a:lvl1pPr>
          </a:lstStyle>
          <a:p>
            <a:pPr lvl="0"/>
            <a:r>
              <a:rPr lang="en-US" dirty="0"/>
              <a:t>Click to edit Master subtitle style</a:t>
            </a:r>
          </a:p>
        </p:txBody>
      </p:sp>
      <p:sp>
        <p:nvSpPr>
          <p:cNvPr id="10" name="Oval 9">
            <a:extLst>
              <a:ext uri="{FF2B5EF4-FFF2-40B4-BE49-F238E27FC236}">
                <a16:creationId xmlns:a16="http://schemas.microsoft.com/office/drawing/2014/main" id="{F309A28F-4055-D8A2-A5F1-0A8A00EEF037}"/>
              </a:ext>
            </a:extLst>
          </p:cNvPr>
          <p:cNvSpPr/>
          <p:nvPr userDrawn="1"/>
        </p:nvSpPr>
        <p:spPr>
          <a:xfrm>
            <a:off x="8519421" y="3176277"/>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CF113E0-E5A8-C67B-4A72-3FFE6FC4B31D}"/>
              </a:ext>
            </a:extLst>
          </p:cNvPr>
          <p:cNvSpPr>
            <a:spLocks noGrp="1"/>
          </p:cNvSpPr>
          <p:nvPr>
            <p:ph type="title"/>
          </p:nvPr>
        </p:nvSpPr>
        <p:spPr>
          <a:xfrm>
            <a:off x="-18288" y="86344"/>
            <a:ext cx="12088368" cy="2414016"/>
          </a:xfrm>
        </p:spPr>
        <p:txBody>
          <a:bodyPr/>
          <a:lstStyle/>
          <a:p>
            <a:r>
              <a:rPr lang="en-US" dirty="0"/>
              <a:t>Click to edit Master title style</a:t>
            </a:r>
          </a:p>
        </p:txBody>
      </p:sp>
    </p:spTree>
    <p:extLst>
      <p:ext uri="{BB962C8B-B14F-4D97-AF65-F5344CB8AC3E}">
        <p14:creationId xmlns:p14="http://schemas.microsoft.com/office/powerpoint/2010/main" val="11365002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4E7A70C-B49B-5779-BA11-88AE4939E0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77355" y="83125"/>
            <a:ext cx="731520" cy="731520"/>
          </a:xfrm>
          <a:prstGeom prst="rect">
            <a:avLst/>
          </a:prstGeom>
        </p:spPr>
      </p:pic>
      <p:sp>
        <p:nvSpPr>
          <p:cNvPr id="3" name="Title 2">
            <a:extLst>
              <a:ext uri="{FF2B5EF4-FFF2-40B4-BE49-F238E27FC236}">
                <a16:creationId xmlns:a16="http://schemas.microsoft.com/office/drawing/2014/main" id="{68197F50-0DC4-261A-813C-264E7361D716}"/>
              </a:ext>
            </a:extLst>
          </p:cNvPr>
          <p:cNvSpPr>
            <a:spLocks noGrp="1"/>
          </p:cNvSpPr>
          <p:nvPr>
            <p:ph type="title"/>
          </p:nvPr>
        </p:nvSpPr>
        <p:spPr>
          <a:xfrm>
            <a:off x="-18288" y="2184032"/>
            <a:ext cx="8074152" cy="4718304"/>
          </a:xfrm>
        </p:spPr>
        <p:txBody>
          <a:bodyPr anchor="b"/>
          <a:lstStyle/>
          <a:p>
            <a:r>
              <a:rPr lang="en-US" dirty="0"/>
              <a:t>Click to edit Master title style</a:t>
            </a:r>
          </a:p>
        </p:txBody>
      </p:sp>
    </p:spTree>
    <p:extLst>
      <p:ext uri="{BB962C8B-B14F-4D97-AF65-F5344CB8AC3E}">
        <p14:creationId xmlns:p14="http://schemas.microsoft.com/office/powerpoint/2010/main" val="23725672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CCCA65C-AFE0-A9A2-0C8B-31E67D2A85BB}"/>
              </a:ext>
            </a:extLst>
          </p:cNvPr>
          <p:cNvSpPr/>
          <p:nvPr userDrawn="1"/>
        </p:nvSpPr>
        <p:spPr>
          <a:xfrm>
            <a:off x="8524369" y="3181282"/>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216D578-6621-229F-0666-B010E16C3B3B}"/>
              </a:ext>
            </a:extLst>
          </p:cNvPr>
          <p:cNvSpPr>
            <a:spLocks noGrp="1"/>
          </p:cNvSpPr>
          <p:nvPr>
            <p:ph type="title"/>
          </p:nvPr>
        </p:nvSpPr>
        <p:spPr>
          <a:xfrm>
            <a:off x="-18288" y="82296"/>
            <a:ext cx="8211312" cy="4617720"/>
          </a:xfrm>
        </p:spPr>
        <p:txBody>
          <a:bodyPr/>
          <a:lstStyle/>
          <a:p>
            <a:r>
              <a:rPr lang="en-US" dirty="0"/>
              <a:t>Click to edit Master title style</a:t>
            </a:r>
          </a:p>
        </p:txBody>
      </p:sp>
    </p:spTree>
    <p:extLst>
      <p:ext uri="{BB962C8B-B14F-4D97-AF65-F5344CB8AC3E}">
        <p14:creationId xmlns:p14="http://schemas.microsoft.com/office/powerpoint/2010/main" val="23184821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Header 3">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4E7A70C-B49B-5779-BA11-88AE4939E0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0000">
            <a:off x="11224955" y="5974978"/>
            <a:ext cx="731520" cy="731520"/>
          </a:xfrm>
          <a:prstGeom prst="rect">
            <a:avLst/>
          </a:prstGeom>
        </p:spPr>
      </p:pic>
      <p:sp>
        <p:nvSpPr>
          <p:cNvPr id="3" name="Title 2">
            <a:extLst>
              <a:ext uri="{FF2B5EF4-FFF2-40B4-BE49-F238E27FC236}">
                <a16:creationId xmlns:a16="http://schemas.microsoft.com/office/drawing/2014/main" id="{044BC08E-4798-95B0-A060-4AF1C14C4C64}"/>
              </a:ext>
            </a:extLst>
          </p:cNvPr>
          <p:cNvSpPr>
            <a:spLocks noGrp="1"/>
          </p:cNvSpPr>
          <p:nvPr>
            <p:ph type="title"/>
          </p:nvPr>
        </p:nvSpPr>
        <p:spPr>
          <a:xfrm>
            <a:off x="0" y="2139696"/>
            <a:ext cx="8071011" cy="4718304"/>
          </a:xfrm>
        </p:spPr>
        <p:txBody>
          <a:bodyPr anchor="b"/>
          <a:lstStyle/>
          <a:p>
            <a:r>
              <a:rPr lang="en-US" dirty="0"/>
              <a:t>Click to edit Master title style</a:t>
            </a:r>
          </a:p>
        </p:txBody>
      </p:sp>
    </p:spTree>
    <p:extLst>
      <p:ext uri="{BB962C8B-B14F-4D97-AF65-F5344CB8AC3E}">
        <p14:creationId xmlns:p14="http://schemas.microsoft.com/office/powerpoint/2010/main" val="2040374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2_divider_photo_blu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50EA2-3CEF-F177-CDE5-F705D0B58CC8}"/>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7" name="Picture 16" descr="Shape, circle&#10;&#10;Description automatically generated">
            <a:extLst>
              <a:ext uri="{FF2B5EF4-FFF2-40B4-BE49-F238E27FC236}">
                <a16:creationId xmlns:a16="http://schemas.microsoft.com/office/drawing/2014/main" id="{4DA16C0B-8D0E-4A1F-7479-5E5654617A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6274679" cy="6821040"/>
          </a:xfrm>
          <a:prstGeom prst="rect">
            <a:avLst/>
          </a:prstGeom>
        </p:spPr>
      </p:pic>
      <p:pic>
        <p:nvPicPr>
          <p:cNvPr id="11" name="Picture 10" descr="Shape, circle&#10;&#10;Description automatically generated">
            <a:extLst>
              <a:ext uri="{FF2B5EF4-FFF2-40B4-BE49-F238E27FC236}">
                <a16:creationId xmlns:a16="http://schemas.microsoft.com/office/drawing/2014/main" id="{53B6FBA4-069C-6C71-1FE3-FA51704AAE1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5242327" cy="5778421"/>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9" y="1671356"/>
            <a:ext cx="4481563" cy="1757645"/>
          </a:xfrm>
        </p:spPr>
        <p:txBody>
          <a:bodyPr anchor="b" anchorCtr="0">
            <a:noAutofit/>
          </a:bodyPr>
          <a:lstStyle>
            <a:lvl1pPr algn="l">
              <a:defRPr sz="3600">
                <a:solidFill>
                  <a:schemeClr val="bg2"/>
                </a:solidFill>
              </a:defRPr>
            </a:lvl1pPr>
          </a:lstStyle>
          <a:p>
            <a:r>
              <a:rPr lang="en-US"/>
              <a:t>Insert your divider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9" y="3492349"/>
            <a:ext cx="4481563" cy="436211"/>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divider subtitle</a:t>
            </a:r>
          </a:p>
        </p:txBody>
      </p:sp>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userDrawn="1"/>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3E74CEF5-5EBA-D435-D737-930D08C0F363}"/>
              </a:ext>
            </a:extLst>
          </p:cNvPr>
          <p:cNvSpPr>
            <a:spLocks noGrp="1"/>
          </p:cNvSpPr>
          <p:nvPr>
            <p:ph type="pic" sz="quarter" idx="10" hasCustomPrompt="1"/>
          </p:nvPr>
        </p:nvSpPr>
        <p:spPr>
          <a:xfrm>
            <a:off x="5770566" y="-5427"/>
            <a:ext cx="6405671" cy="5331227"/>
          </a:xfrm>
          <a:custGeom>
            <a:avLst/>
            <a:gdLst>
              <a:gd name="connsiteX0" fmla="*/ 415328 w 6405671"/>
              <a:gd name="connsiteY0" fmla="*/ 0 h 5331227"/>
              <a:gd name="connsiteX1" fmla="*/ 6405671 w 6405671"/>
              <a:gd name="connsiteY1" fmla="*/ 0 h 5331227"/>
              <a:gd name="connsiteX2" fmla="*/ 6405671 w 6405671"/>
              <a:gd name="connsiteY2" fmla="*/ 4061829 h 5331227"/>
              <a:gd name="connsiteX3" fmla="*/ 6222234 w 6405671"/>
              <a:gd name="connsiteY3" fmla="*/ 4263661 h 5331227"/>
              <a:gd name="connsiteX4" fmla="*/ 3644900 w 6405671"/>
              <a:gd name="connsiteY4" fmla="*/ 5331227 h 5331227"/>
              <a:gd name="connsiteX5" fmla="*/ 0 w 6405671"/>
              <a:gd name="connsiteY5" fmla="*/ 1686327 h 5331227"/>
              <a:gd name="connsiteX6" fmla="*/ 286435 w 6405671"/>
              <a:gd name="connsiteY6" fmla="*/ 267567 h 53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05671" h="5331227">
                <a:moveTo>
                  <a:pt x="415328" y="0"/>
                </a:moveTo>
                <a:lnTo>
                  <a:pt x="6405671" y="0"/>
                </a:lnTo>
                <a:lnTo>
                  <a:pt x="6405671" y="4061829"/>
                </a:lnTo>
                <a:lnTo>
                  <a:pt x="6222234" y="4263661"/>
                </a:lnTo>
                <a:cubicBezTo>
                  <a:pt x="5562637" y="4923258"/>
                  <a:pt x="4651412" y="5331227"/>
                  <a:pt x="3644900" y="5331227"/>
                </a:cubicBezTo>
                <a:cubicBezTo>
                  <a:pt x="1631877" y="5331227"/>
                  <a:pt x="0" y="3699350"/>
                  <a:pt x="0" y="1686327"/>
                </a:cubicBezTo>
                <a:cubicBezTo>
                  <a:pt x="0" y="1183071"/>
                  <a:pt x="101993" y="703637"/>
                  <a:pt x="286435" y="267567"/>
                </a:cubicBezTo>
                <a:close/>
              </a:path>
            </a:pathLst>
          </a:custGeom>
          <a:solidFill>
            <a:schemeClr val="tx1"/>
          </a:solidFill>
        </p:spPr>
        <p:txBody>
          <a:bodyPr wrap="square" anchor="ctr">
            <a:noAutofit/>
          </a:bodyPr>
          <a:lstStyle>
            <a:lvl1pPr marL="0" indent="0" algn="ctr">
              <a:buNone/>
              <a:defRPr>
                <a:solidFill>
                  <a:schemeClr val="bg1"/>
                </a:solidFill>
              </a:defRPr>
            </a:lvl1pPr>
          </a:lstStyle>
          <a:p>
            <a:r>
              <a:rPr lang="en-US"/>
              <a:t>Click picture icon to insert photo</a:t>
            </a:r>
          </a:p>
        </p:txBody>
      </p:sp>
    </p:spTree>
    <p:extLst>
      <p:ext uri="{BB962C8B-B14F-4D97-AF65-F5344CB8AC3E}">
        <p14:creationId xmlns:p14="http://schemas.microsoft.com/office/powerpoint/2010/main" val="2633607508"/>
      </p:ext>
    </p:extLst>
  </p:cSld>
  <p:clrMapOvr>
    <a:overrideClrMapping bg1="lt1" tx1="dk1" bg2="lt2" tx2="dk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8288" y="82296"/>
            <a:ext cx="8139659" cy="1554480"/>
          </a:xfrm>
        </p:spPr>
        <p:txBody>
          <a:bodyPr anchor="t">
            <a:normAutofit/>
          </a:bodyPr>
          <a:lstStyle>
            <a:lvl1pPr>
              <a:defRPr sz="5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 y="1896472"/>
            <a:ext cx="8139660" cy="3557904"/>
          </a:xfrm>
        </p:spPr>
        <p:txBody>
          <a:bodyPr>
            <a:normAutofit/>
          </a:bodyPr>
          <a:lstStyle>
            <a:lvl1pPr marL="342900" indent="-3429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val 7">
            <a:extLst>
              <a:ext uri="{FF2B5EF4-FFF2-40B4-BE49-F238E27FC236}">
                <a16:creationId xmlns:a16="http://schemas.microsoft.com/office/drawing/2014/main" id="{175C8E38-E957-9E3C-9A05-717C0F009AB9}"/>
              </a:ext>
            </a:extLst>
          </p:cNvPr>
          <p:cNvSpPr/>
          <p:nvPr userDrawn="1"/>
        </p:nvSpPr>
        <p:spPr>
          <a:xfrm>
            <a:off x="8552512" y="3218512"/>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5">
            <a:extLst>
              <a:ext uri="{FF2B5EF4-FFF2-40B4-BE49-F238E27FC236}">
                <a16:creationId xmlns:a16="http://schemas.microsoft.com/office/drawing/2014/main" id="{01E193C2-09EC-BB41-5A34-007D34EB8B49}"/>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866328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8288" y="82296"/>
            <a:ext cx="5898630" cy="1628639"/>
          </a:xfrm>
        </p:spPr>
        <p:txBody>
          <a:bodyPr anchor="t">
            <a:normAutofit/>
          </a:bodyPr>
          <a:lstStyle>
            <a:lvl1pPr>
              <a:defRPr sz="5600"/>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190488" y="118818"/>
            <a:ext cx="5275973"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762793" y="110219"/>
            <a:ext cx="429207" cy="365125"/>
          </a:xfrm>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90488" y="2577705"/>
            <a:ext cx="5895668" cy="4266084"/>
          </a:xfrm>
        </p:spPr>
        <p:txBody>
          <a:bodyPr anchor="b">
            <a:normAutofit/>
          </a:bodyPr>
          <a:lstStyle>
            <a:lvl1pPr marL="342900" indent="-3429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2229A90D-5A73-BC75-5D99-5E652EA0F3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64" y="5857382"/>
            <a:ext cx="1005840" cy="1005840"/>
          </a:xfrm>
          <a:prstGeom prst="rect">
            <a:avLst/>
          </a:prstGeom>
        </p:spPr>
      </p:pic>
    </p:spTree>
    <p:extLst>
      <p:ext uri="{BB962C8B-B14F-4D97-AF65-F5344CB8AC3E}">
        <p14:creationId xmlns:p14="http://schemas.microsoft.com/office/powerpoint/2010/main" val="31482374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66396" y="621792"/>
            <a:ext cx="5386715" cy="1816898"/>
          </a:xfrm>
        </p:spPr>
        <p:txBody>
          <a:bodyPr anchor="t">
            <a:noAutofit/>
          </a:bodyPr>
          <a:lstStyle>
            <a:lvl1pPr>
              <a:defRPr sz="56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hasCustomPrompt="1"/>
          </p:nvPr>
        </p:nvSpPr>
        <p:spPr>
          <a:xfrm>
            <a:off x="0" y="0"/>
            <a:ext cx="5906642" cy="6858000"/>
          </a:xfrm>
          <a:blipFill>
            <a:blip r:embed="rId2">
              <a:alphaModFix amt="70000"/>
            </a:blip>
            <a:stretch>
              <a:fillRect/>
            </a:stretch>
          </a:blipFill>
        </p:spPr>
        <p:txBody>
          <a:bodyPr/>
          <a:lstStyle>
            <a:lvl1pPr>
              <a:defRPr/>
            </a:lvl1pPr>
          </a:lstStyle>
          <a:p>
            <a:r>
              <a:rPr lang="en-US" dirty="0"/>
              <a:t> </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190488" y="110364"/>
            <a:ext cx="5349239"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762793" y="110364"/>
            <a:ext cx="429207" cy="365125"/>
          </a:xfrm>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90488" y="2740228"/>
            <a:ext cx="5906642" cy="4096512"/>
          </a:xfrm>
        </p:spPr>
        <p:txBody>
          <a:bodyPr anchor="b">
            <a:normAutofit/>
          </a:bodyPr>
          <a:lstStyle>
            <a:lvl1pPr marL="342900" indent="-3429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43851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Agenda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8288" y="82296"/>
            <a:ext cx="7534384" cy="3513095"/>
          </a:xfrm>
        </p:spPr>
        <p:txBody>
          <a:bodyPr anchor="t" anchorCtr="0">
            <a:noAutofit/>
          </a:bodyPr>
          <a:lstStyle>
            <a:lvl1pPr>
              <a:defRPr sz="5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3476116" y="4017192"/>
            <a:ext cx="4063655" cy="2814212"/>
          </a:xfrm>
        </p:spPr>
        <p:txBody>
          <a:bodyPr anchor="b" anchorCtr="0">
            <a:normAutofit/>
          </a:bodyPr>
          <a:lstStyle>
            <a:lvl1pPr marL="342900" indent="-342900" algn="r">
              <a:buFont typeface="+mj-lt"/>
              <a:buAutoNum type="arabicPeriod"/>
              <a:defRPr sz="1400"/>
            </a:lvl1pPr>
            <a:lvl2pPr marL="571500" indent="-342900" algn="r">
              <a:buFont typeface="+mj-lt"/>
              <a:buAutoNum type="arabicPeriod"/>
              <a:defRPr sz="1400"/>
            </a:lvl2pPr>
            <a:lvl3pPr marL="800100" indent="-342900" algn="r">
              <a:buFont typeface="+mj-lt"/>
              <a:buAutoNum type="arabicPeriod"/>
              <a:defRPr sz="1400"/>
            </a:lvl3pPr>
            <a:lvl4pPr marL="1028700" indent="-342900" algn="r">
              <a:buFont typeface="+mj-lt"/>
              <a:buAutoNum type="arabicPeriod"/>
              <a:defRPr sz="1400"/>
            </a:lvl4pPr>
            <a:lvl5pPr marL="1257300" indent="-342900" algn="r">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3">
            <a:extLst>
              <a:ext uri="{FF2B5EF4-FFF2-40B4-BE49-F238E27FC236}">
                <a16:creationId xmlns:a16="http://schemas.microsoft.com/office/drawing/2014/main" id="{0E7C9240-617B-1770-A044-328C31CB6A15}"/>
              </a:ext>
            </a:extLst>
          </p:cNvPr>
          <p:cNvSpPr>
            <a:spLocks noGrp="1"/>
          </p:cNvSpPr>
          <p:nvPr>
            <p:ph type="ftr" sz="quarter" idx="11"/>
          </p:nvPr>
        </p:nvSpPr>
        <p:spPr>
          <a:xfrm>
            <a:off x="7704945" y="118818"/>
            <a:ext cx="3779918"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762793" y="110364"/>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C7452E47-6DDB-EA53-7FB9-2BA726EB77DA}"/>
              </a:ext>
            </a:extLst>
          </p:cNvPr>
          <p:cNvSpPr>
            <a:spLocks noGrp="1"/>
          </p:cNvSpPr>
          <p:nvPr>
            <p:ph type="pic" sz="quarter" idx="14" hasCustomPrompt="1"/>
          </p:nvPr>
        </p:nvSpPr>
        <p:spPr>
          <a:xfrm>
            <a:off x="7772400" y="989351"/>
            <a:ext cx="4284026" cy="5789588"/>
          </a:xfrm>
          <a:blipFill>
            <a:blip r:embed="rId2">
              <a:alphaModFix amt="70000"/>
            </a:blip>
            <a:stretch>
              <a:fillRect/>
            </a:stretch>
          </a:blipFill>
        </p:spPr>
        <p:txBody>
          <a:bodyPr/>
          <a:lstStyle>
            <a:lvl1pPr>
              <a:defRPr lang="en-US" dirty="0"/>
            </a:lvl1pPr>
          </a:lstStyle>
          <a:p>
            <a:r>
              <a:rPr lang="en-US" dirty="0"/>
              <a:t> </a:t>
            </a:r>
          </a:p>
        </p:txBody>
      </p:sp>
      <p:pic>
        <p:nvPicPr>
          <p:cNvPr id="6" name="Graphic 5">
            <a:extLst>
              <a:ext uri="{FF2B5EF4-FFF2-40B4-BE49-F238E27FC236}">
                <a16:creationId xmlns:a16="http://schemas.microsoft.com/office/drawing/2014/main" id="{1556323E-CFBE-3917-9F8D-C2431E41FB0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206" y="6047419"/>
            <a:ext cx="731520" cy="731520"/>
          </a:xfrm>
          <a:prstGeom prst="rect">
            <a:avLst/>
          </a:prstGeom>
        </p:spPr>
      </p:pic>
    </p:spTree>
    <p:extLst>
      <p:ext uri="{BB962C8B-B14F-4D97-AF65-F5344CB8AC3E}">
        <p14:creationId xmlns:p14="http://schemas.microsoft.com/office/powerpoint/2010/main" val="26321187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8288" y="82296"/>
            <a:ext cx="4390515" cy="2418146"/>
          </a:xfrm>
        </p:spPr>
        <p:txBody>
          <a:bodyPr>
            <a:normAutofit/>
          </a:bodyPr>
          <a:lstStyle>
            <a:lvl1pPr>
              <a:defRPr sz="56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0" y="4373735"/>
            <a:ext cx="4389120" cy="2459736"/>
          </a:xfrm>
        </p:spPr>
        <p:txBody>
          <a:bodyPr anchor="b"/>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EB560304-B220-9740-0823-17F13E1DFD7F}"/>
              </a:ext>
            </a:extLst>
          </p:cNvPr>
          <p:cNvSpPr>
            <a:spLocks noGrp="1"/>
          </p:cNvSpPr>
          <p:nvPr>
            <p:ph type="ftr" sz="quarter" idx="15"/>
          </p:nvPr>
        </p:nvSpPr>
        <p:spPr>
          <a:xfrm>
            <a:off x="6190488" y="110364"/>
            <a:ext cx="5358238"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A6D8939A-F7AC-2C38-E1F0-99EA290DC600}"/>
              </a:ext>
            </a:extLst>
          </p:cNvPr>
          <p:cNvSpPr>
            <a:spLocks noGrp="1"/>
          </p:cNvSpPr>
          <p:nvPr>
            <p:ph type="sldNum" sz="quarter" idx="16"/>
          </p:nvPr>
        </p:nvSpPr>
        <p:spPr>
          <a:xfrm>
            <a:off x="11762793" y="110364"/>
            <a:ext cx="429207" cy="365125"/>
          </a:xfrm>
        </p:spPr>
        <p:txBody>
          <a:bodyPr/>
          <a:lstStyle/>
          <a:p>
            <a:fld id="{CC057153-B650-4DEB-B370-79DDCFDCE934}" type="slidenum">
              <a:rPr lang="en-US" smtClean="0"/>
              <a:pPr/>
              <a:t>‹#›</a:t>
            </a:fld>
            <a:endParaRPr lang="en-US" dirty="0"/>
          </a:p>
        </p:txBody>
      </p:sp>
      <p:sp>
        <p:nvSpPr>
          <p:cNvPr id="3" name="Date Placeholder 2">
            <a:extLst>
              <a:ext uri="{FF2B5EF4-FFF2-40B4-BE49-F238E27FC236}">
                <a16:creationId xmlns:a16="http://schemas.microsoft.com/office/drawing/2014/main" id="{7EB9051D-F4ED-4EE6-2F1F-2E67035938D8}"/>
              </a:ext>
            </a:extLst>
          </p:cNvPr>
          <p:cNvSpPr>
            <a:spLocks noGrp="1"/>
          </p:cNvSpPr>
          <p:nvPr>
            <p:ph type="dt" sz="half" idx="14"/>
          </p:nvPr>
        </p:nvSpPr>
        <p:spPr>
          <a:xfrm>
            <a:off x="6190488" y="6468346"/>
            <a:ext cx="2899852" cy="365125"/>
          </a:xfrm>
        </p:spPr>
        <p:txBody>
          <a:bodyPr anchor="b"/>
          <a:lstStyle/>
          <a:p>
            <a:endParaRPr lang="en-US" dirty="0"/>
          </a:p>
        </p:txBody>
      </p:sp>
      <p:sp>
        <p:nvSpPr>
          <p:cNvPr id="4" name="Oval 3">
            <a:extLst>
              <a:ext uri="{FF2B5EF4-FFF2-40B4-BE49-F238E27FC236}">
                <a16:creationId xmlns:a16="http://schemas.microsoft.com/office/drawing/2014/main" id="{355DE040-A555-DAC9-D08D-73A80FFBC53C}"/>
              </a:ext>
            </a:extLst>
          </p:cNvPr>
          <p:cNvSpPr/>
          <p:nvPr userDrawn="1"/>
        </p:nvSpPr>
        <p:spPr>
          <a:xfrm>
            <a:off x="8540137" y="3189732"/>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540764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9645" y="987552"/>
            <a:ext cx="5366480" cy="4044508"/>
          </a:xfrm>
        </p:spPr>
        <p:txBody>
          <a:bodyPr>
            <a:normAutofit/>
          </a:bodyPr>
          <a:lstStyle>
            <a:lvl1pPr>
              <a:defRPr sz="5600"/>
            </a:lvl1pPr>
          </a:lstStyle>
          <a:p>
            <a:r>
              <a:rPr lang="en-US" dirty="0"/>
              <a:t>Click to edit Master title style</a:t>
            </a:r>
          </a:p>
        </p:txBody>
      </p:sp>
      <p:sp>
        <p:nvSpPr>
          <p:cNvPr id="4" name="Footer Placeholder 4">
            <a:extLst>
              <a:ext uri="{FF2B5EF4-FFF2-40B4-BE49-F238E27FC236}">
                <a16:creationId xmlns:a16="http://schemas.microsoft.com/office/drawing/2014/main" id="{4F0A24D4-6DA5-79FF-03B8-B42156C29A10}"/>
              </a:ext>
            </a:extLst>
          </p:cNvPr>
          <p:cNvSpPr>
            <a:spLocks noGrp="1"/>
          </p:cNvSpPr>
          <p:nvPr>
            <p:ph type="ftr" sz="quarter" idx="11"/>
          </p:nvPr>
        </p:nvSpPr>
        <p:spPr>
          <a:xfrm>
            <a:off x="532150" y="100701"/>
            <a:ext cx="5366480" cy="365125"/>
          </a:xfrm>
        </p:spPr>
        <p:txBody>
          <a:bodyPr/>
          <a:lstStyle/>
          <a:p>
            <a:r>
              <a:rPr lang="en-US" dirty="0"/>
              <a:t>Sample footer text</a:t>
            </a:r>
          </a:p>
        </p:txBody>
      </p:sp>
      <p:sp>
        <p:nvSpPr>
          <p:cNvPr id="3" name="Date Placeholder 3">
            <a:extLst>
              <a:ext uri="{FF2B5EF4-FFF2-40B4-BE49-F238E27FC236}">
                <a16:creationId xmlns:a16="http://schemas.microsoft.com/office/drawing/2014/main" id="{95496777-32C7-B10A-B939-8EEC9C873F21}"/>
              </a:ext>
            </a:extLst>
          </p:cNvPr>
          <p:cNvSpPr>
            <a:spLocks noGrp="1"/>
          </p:cNvSpPr>
          <p:nvPr>
            <p:ph type="dt" sz="half" idx="10"/>
          </p:nvPr>
        </p:nvSpPr>
        <p:spPr>
          <a:xfrm>
            <a:off x="6190488" y="100701"/>
            <a:ext cx="2940449" cy="365125"/>
          </a:xfrm>
        </p:spPr>
        <p:txBody>
          <a:bodyPr/>
          <a:lstStyle/>
          <a:p>
            <a:endParaRPr lang="en-US" dirty="0"/>
          </a:p>
        </p:txBody>
      </p:sp>
      <p:sp>
        <p:nvSpPr>
          <p:cNvPr id="6" name="Slide Number Placeholder 5">
            <a:extLst>
              <a:ext uri="{FF2B5EF4-FFF2-40B4-BE49-F238E27FC236}">
                <a16:creationId xmlns:a16="http://schemas.microsoft.com/office/drawing/2014/main" id="{D33C2CAA-FD7B-3168-42A9-81A6AA4BC761}"/>
              </a:ext>
            </a:extLst>
          </p:cNvPr>
          <p:cNvSpPr>
            <a:spLocks noGrp="1"/>
          </p:cNvSpPr>
          <p:nvPr>
            <p:ph type="sldNum" sz="quarter" idx="12"/>
          </p:nvPr>
        </p:nvSpPr>
        <p:spPr>
          <a:xfrm>
            <a:off x="11105731" y="100701"/>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190488" y="969264"/>
            <a:ext cx="5340096" cy="4041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62269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178B15-836F-D50E-D616-40C9373248FF}"/>
              </a:ext>
            </a:extLst>
          </p:cNvPr>
          <p:cNvSpPr>
            <a:spLocks noGrp="1"/>
          </p:cNvSpPr>
          <p:nvPr>
            <p:ph type="title"/>
          </p:nvPr>
        </p:nvSpPr>
        <p:spPr>
          <a:xfrm>
            <a:off x="539645" y="987552"/>
            <a:ext cx="5366480" cy="4044508"/>
          </a:xfrm>
        </p:spPr>
        <p:txBody>
          <a:bodyPr>
            <a:normAutofit/>
          </a:bodyPr>
          <a:lstStyle>
            <a:lvl1pPr>
              <a:defRPr sz="5600"/>
            </a:lvl1pPr>
          </a:lstStyle>
          <a:p>
            <a:r>
              <a:rPr lang="en-US" dirty="0"/>
              <a:t>Click to edit Master title style</a:t>
            </a:r>
          </a:p>
        </p:txBody>
      </p:sp>
      <p:sp>
        <p:nvSpPr>
          <p:cNvPr id="3" name="Footer Placeholder 4">
            <a:extLst>
              <a:ext uri="{FF2B5EF4-FFF2-40B4-BE49-F238E27FC236}">
                <a16:creationId xmlns:a16="http://schemas.microsoft.com/office/drawing/2014/main" id="{83A196D4-110B-6911-7AF5-9149D3FFF8BC}"/>
              </a:ext>
            </a:extLst>
          </p:cNvPr>
          <p:cNvSpPr>
            <a:spLocks noGrp="1"/>
          </p:cNvSpPr>
          <p:nvPr>
            <p:ph type="ftr" sz="quarter" idx="11"/>
          </p:nvPr>
        </p:nvSpPr>
        <p:spPr>
          <a:xfrm>
            <a:off x="532150" y="100701"/>
            <a:ext cx="5366480" cy="365125"/>
          </a:xfrm>
        </p:spPr>
        <p:txBody>
          <a:bodyPr/>
          <a:lstStyle/>
          <a:p>
            <a:r>
              <a:rPr lang="en-US" dirty="0"/>
              <a:t>Sample footer text</a:t>
            </a:r>
          </a:p>
        </p:txBody>
      </p:sp>
      <p:sp>
        <p:nvSpPr>
          <p:cNvPr id="2" name="Date Placeholder 3">
            <a:extLst>
              <a:ext uri="{FF2B5EF4-FFF2-40B4-BE49-F238E27FC236}">
                <a16:creationId xmlns:a16="http://schemas.microsoft.com/office/drawing/2014/main" id="{A8D9253F-93F3-9EB9-BFA6-49C9461DE0DB}"/>
              </a:ext>
            </a:extLst>
          </p:cNvPr>
          <p:cNvSpPr>
            <a:spLocks noGrp="1"/>
          </p:cNvSpPr>
          <p:nvPr>
            <p:ph type="dt" sz="half" idx="10"/>
          </p:nvPr>
        </p:nvSpPr>
        <p:spPr>
          <a:xfrm>
            <a:off x="6190488" y="100701"/>
            <a:ext cx="2940449" cy="365125"/>
          </a:xfrm>
        </p:spPr>
        <p:txBody>
          <a:bodyPr/>
          <a:lstStyle/>
          <a:p>
            <a:endParaRPr lang="en-US" dirty="0"/>
          </a:p>
        </p:txBody>
      </p:sp>
      <p:sp>
        <p:nvSpPr>
          <p:cNvPr id="9" name="Slide Number Placeholder 5">
            <a:extLst>
              <a:ext uri="{FF2B5EF4-FFF2-40B4-BE49-F238E27FC236}">
                <a16:creationId xmlns:a16="http://schemas.microsoft.com/office/drawing/2014/main" id="{B94C6C96-D651-5D6B-830B-07E5A35424C7}"/>
              </a:ext>
            </a:extLst>
          </p:cNvPr>
          <p:cNvSpPr>
            <a:spLocks noGrp="1"/>
          </p:cNvSpPr>
          <p:nvPr>
            <p:ph type="sldNum" sz="quarter" idx="12"/>
          </p:nvPr>
        </p:nvSpPr>
        <p:spPr>
          <a:xfrm>
            <a:off x="11105731" y="100701"/>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190488" y="969264"/>
            <a:ext cx="5336753" cy="48180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85183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A66657-CD31-0011-4B4B-A81B7CACF018}"/>
              </a:ext>
            </a:extLst>
          </p:cNvPr>
          <p:cNvSpPr>
            <a:spLocks noGrp="1"/>
          </p:cNvSpPr>
          <p:nvPr>
            <p:ph type="title"/>
          </p:nvPr>
        </p:nvSpPr>
        <p:spPr>
          <a:xfrm>
            <a:off x="539496" y="987552"/>
            <a:ext cx="5366480" cy="4044508"/>
          </a:xfrm>
        </p:spPr>
        <p:txBody>
          <a:bodyPr>
            <a:normAutofit/>
          </a:bodyPr>
          <a:lstStyle>
            <a:lvl1pPr>
              <a:defRPr sz="5600"/>
            </a:lvl1pPr>
          </a:lstStyle>
          <a:p>
            <a:r>
              <a:rPr lang="en-US" dirty="0"/>
              <a:t>Click to edit Master title style</a:t>
            </a:r>
          </a:p>
        </p:txBody>
      </p:sp>
      <p:sp>
        <p:nvSpPr>
          <p:cNvPr id="5" name="Footer Placeholder 4">
            <a:extLst>
              <a:ext uri="{FF2B5EF4-FFF2-40B4-BE49-F238E27FC236}">
                <a16:creationId xmlns:a16="http://schemas.microsoft.com/office/drawing/2014/main" id="{27AEE5E0-A3F6-BA78-E3AC-4EF588291B22}"/>
              </a:ext>
            </a:extLst>
          </p:cNvPr>
          <p:cNvSpPr>
            <a:spLocks noGrp="1"/>
          </p:cNvSpPr>
          <p:nvPr>
            <p:ph type="ftr" sz="quarter" idx="11"/>
          </p:nvPr>
        </p:nvSpPr>
        <p:spPr>
          <a:xfrm>
            <a:off x="532150" y="100701"/>
            <a:ext cx="5366480" cy="365125"/>
          </a:xfrm>
        </p:spPr>
        <p:txBody>
          <a:bodyPr/>
          <a:lstStyle/>
          <a:p>
            <a:r>
              <a:rPr lang="en-US" dirty="0"/>
              <a:t>Sample footer text</a:t>
            </a:r>
          </a:p>
        </p:txBody>
      </p:sp>
      <p:sp>
        <p:nvSpPr>
          <p:cNvPr id="2" name="Date Placeholder 3">
            <a:extLst>
              <a:ext uri="{FF2B5EF4-FFF2-40B4-BE49-F238E27FC236}">
                <a16:creationId xmlns:a16="http://schemas.microsoft.com/office/drawing/2014/main" id="{13477BD1-B2A6-0DA8-FFFF-D07E005B2603}"/>
              </a:ext>
            </a:extLst>
          </p:cNvPr>
          <p:cNvSpPr>
            <a:spLocks noGrp="1"/>
          </p:cNvSpPr>
          <p:nvPr>
            <p:ph type="dt" sz="half" idx="10"/>
          </p:nvPr>
        </p:nvSpPr>
        <p:spPr>
          <a:xfrm>
            <a:off x="6190488" y="100701"/>
            <a:ext cx="2940449" cy="365125"/>
          </a:xfrm>
        </p:spPr>
        <p:txBody>
          <a:bodyPr/>
          <a:lstStyle/>
          <a:p>
            <a:endParaRPr lang="en-US" dirty="0"/>
          </a:p>
        </p:txBody>
      </p:sp>
      <p:sp>
        <p:nvSpPr>
          <p:cNvPr id="9" name="Slide Number Placeholder 5">
            <a:extLst>
              <a:ext uri="{FF2B5EF4-FFF2-40B4-BE49-F238E27FC236}">
                <a16:creationId xmlns:a16="http://schemas.microsoft.com/office/drawing/2014/main" id="{EF5D392D-C542-426F-517D-B10E047560E3}"/>
              </a:ext>
            </a:extLst>
          </p:cNvPr>
          <p:cNvSpPr>
            <a:spLocks noGrp="1"/>
          </p:cNvSpPr>
          <p:nvPr>
            <p:ph type="sldNum" sz="quarter" idx="12"/>
          </p:nvPr>
        </p:nvSpPr>
        <p:spPr>
          <a:xfrm>
            <a:off x="11105731" y="100701"/>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6190488" y="969264"/>
            <a:ext cx="5366480" cy="57158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55726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39496" y="988979"/>
            <a:ext cx="3462878" cy="2942419"/>
          </a:xfrm>
        </p:spPr>
        <p:txBody>
          <a:bodyPr>
            <a:normAutofit/>
          </a:bodyPr>
          <a:lstStyle>
            <a:lvl1pPr>
              <a:defRPr sz="5600"/>
            </a:lvl1pPr>
          </a:lstStyle>
          <a:p>
            <a:r>
              <a:rPr lang="en-US" dirty="0"/>
              <a:t>Click to edit Master title style</a:t>
            </a:r>
          </a:p>
        </p:txBody>
      </p:sp>
      <p:sp>
        <p:nvSpPr>
          <p:cNvPr id="5" name="Footer Placeholder 4">
            <a:extLst>
              <a:ext uri="{FF2B5EF4-FFF2-40B4-BE49-F238E27FC236}">
                <a16:creationId xmlns:a16="http://schemas.microsoft.com/office/drawing/2014/main" id="{37A9910B-18FC-4A92-025A-A88AC7CD6B13}"/>
              </a:ext>
            </a:extLst>
          </p:cNvPr>
          <p:cNvSpPr>
            <a:spLocks noGrp="1"/>
          </p:cNvSpPr>
          <p:nvPr>
            <p:ph type="ftr" sz="quarter" idx="11"/>
          </p:nvPr>
        </p:nvSpPr>
        <p:spPr>
          <a:xfrm>
            <a:off x="532150" y="100701"/>
            <a:ext cx="3470224"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10752728-D41A-655E-871F-F76147E0E991}"/>
              </a:ext>
            </a:extLst>
          </p:cNvPr>
          <p:cNvSpPr>
            <a:spLocks noGrp="1"/>
          </p:cNvSpPr>
          <p:nvPr>
            <p:ph type="dt" sz="half" idx="10"/>
          </p:nvPr>
        </p:nvSpPr>
        <p:spPr>
          <a:xfrm>
            <a:off x="4317167" y="100701"/>
            <a:ext cx="2940449" cy="365125"/>
          </a:xfrm>
        </p:spPr>
        <p:txBody>
          <a:bodyPr/>
          <a:lstStyle/>
          <a:p>
            <a:endParaRPr lang="en-US" dirty="0"/>
          </a:p>
        </p:txBody>
      </p:sp>
      <p:sp>
        <p:nvSpPr>
          <p:cNvPr id="9" name="Slide Number Placeholder 5">
            <a:extLst>
              <a:ext uri="{FF2B5EF4-FFF2-40B4-BE49-F238E27FC236}">
                <a16:creationId xmlns:a16="http://schemas.microsoft.com/office/drawing/2014/main" id="{EE07CC96-728B-298D-B2D6-54C4E9F0E9CA}"/>
              </a:ext>
            </a:extLst>
          </p:cNvPr>
          <p:cNvSpPr>
            <a:spLocks noGrp="1"/>
          </p:cNvSpPr>
          <p:nvPr>
            <p:ph type="sldNum" sz="quarter" idx="12"/>
          </p:nvPr>
        </p:nvSpPr>
        <p:spPr>
          <a:xfrm>
            <a:off x="11105731" y="100701"/>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317167" y="967689"/>
            <a:ext cx="7217771" cy="52371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758114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7D0064E-1F0E-2DDF-C6B5-9CE196C4B560}"/>
              </a:ext>
            </a:extLst>
          </p:cNvPr>
          <p:cNvSpPr>
            <a:spLocks noGrp="1"/>
          </p:cNvSpPr>
          <p:nvPr>
            <p:ph type="title"/>
          </p:nvPr>
        </p:nvSpPr>
        <p:spPr>
          <a:xfrm>
            <a:off x="5045804" y="612140"/>
            <a:ext cx="6499655" cy="1519612"/>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804012" cy="6858000"/>
          </a:xfrm>
          <a:blipFill>
            <a:blip r:embed="rId2">
              <a:alphaModFix amt="70000"/>
            </a:blip>
            <a:stretch>
              <a:fillRect/>
            </a:stretch>
          </a:blipFill>
        </p:spPr>
        <p:txBody>
          <a:bodyPr/>
          <a:lstStyle>
            <a:lvl1pPr>
              <a:defRPr lang="en-US" dirty="0"/>
            </a:lvl1pPr>
          </a:lstStyle>
          <a:p>
            <a:r>
              <a:rPr lang="en-US" dirty="0"/>
              <a:t> </a:t>
            </a:r>
          </a:p>
        </p:txBody>
      </p:sp>
      <p:sp>
        <p:nvSpPr>
          <p:cNvPr id="7" name="Content Placeholder 7">
            <a:extLst>
              <a:ext uri="{FF2B5EF4-FFF2-40B4-BE49-F238E27FC236}">
                <a16:creationId xmlns:a16="http://schemas.microsoft.com/office/drawing/2014/main" id="{D478DAE4-13AB-5772-07E6-B3264F1E3141}"/>
              </a:ext>
            </a:extLst>
          </p:cNvPr>
          <p:cNvSpPr>
            <a:spLocks noGrp="1"/>
          </p:cNvSpPr>
          <p:nvPr>
            <p:ph sz="quarter" idx="14"/>
          </p:nvPr>
        </p:nvSpPr>
        <p:spPr>
          <a:xfrm>
            <a:off x="5104122" y="2457406"/>
            <a:ext cx="6441338" cy="3778977"/>
          </a:xfrm>
        </p:spPr>
        <p:txBody>
          <a:bodyPr anchor="t"/>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5104122" y="6452990"/>
            <a:ext cx="1968375" cy="365125"/>
          </a:xfrm>
        </p:spPr>
        <p:txBody>
          <a:bodyPr anchor="b"/>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16252" y="6452989"/>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48694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7A932ED1-5750-0D24-8D58-961B6F20FA21}"/>
              </a:ext>
            </a:extLst>
          </p:cNvPr>
          <p:cNvSpPr>
            <a:spLocks noGrp="1"/>
          </p:cNvSpPr>
          <p:nvPr>
            <p:ph type="title"/>
          </p:nvPr>
        </p:nvSpPr>
        <p:spPr>
          <a:xfrm>
            <a:off x="542307" y="621792"/>
            <a:ext cx="7252710" cy="1138769"/>
          </a:xfrm>
        </p:spPr>
        <p:txBody>
          <a:bodyPr/>
          <a:lstStyle/>
          <a:p>
            <a:r>
              <a:rPr lang="en-US" dirty="0"/>
              <a:t>Click to edit Master title style</a:t>
            </a:r>
          </a:p>
        </p:txBody>
      </p:sp>
      <p:sp>
        <p:nvSpPr>
          <p:cNvPr id="9" name="Content Placeholder 7">
            <a:extLst>
              <a:ext uri="{FF2B5EF4-FFF2-40B4-BE49-F238E27FC236}">
                <a16:creationId xmlns:a16="http://schemas.microsoft.com/office/drawing/2014/main" id="{01598DB3-17DB-7EDD-0F42-9866A753C2DD}"/>
              </a:ext>
            </a:extLst>
          </p:cNvPr>
          <p:cNvSpPr>
            <a:spLocks noGrp="1"/>
          </p:cNvSpPr>
          <p:nvPr>
            <p:ph sz="quarter" idx="19"/>
          </p:nvPr>
        </p:nvSpPr>
        <p:spPr>
          <a:xfrm>
            <a:off x="569602" y="2115404"/>
            <a:ext cx="7225415" cy="4212926"/>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6C5AB1A9-786B-C92B-C6EA-63CE0AACFB1E}"/>
              </a:ext>
            </a:extLst>
          </p:cNvPr>
          <p:cNvSpPr>
            <a:spLocks noGrp="1"/>
          </p:cNvSpPr>
          <p:nvPr>
            <p:ph type="pic" sz="quarter" idx="13" hasCustomPrompt="1"/>
          </p:nvPr>
        </p:nvSpPr>
        <p:spPr>
          <a:xfrm>
            <a:off x="8168640" y="1"/>
            <a:ext cx="4023360" cy="6858000"/>
          </a:xfrm>
          <a:blipFill>
            <a:blip r:embed="rId2">
              <a:alphaModFix amt="70000"/>
            </a:blip>
            <a:stretch>
              <a:fillRect/>
            </a:stretch>
          </a:blipFill>
        </p:spPr>
        <p:txBody>
          <a:bodyPr/>
          <a:lstStyle>
            <a:lvl1pPr>
              <a:defRPr/>
            </a:lvl1pPr>
          </a:lstStyle>
          <a:p>
            <a:r>
              <a:rPr lang="en-US" dirty="0"/>
              <a:t> </a:t>
            </a:r>
          </a:p>
        </p:txBody>
      </p:sp>
      <p:sp>
        <p:nvSpPr>
          <p:cNvPr id="5" name="Footer Placeholder 2">
            <a:extLst>
              <a:ext uri="{FF2B5EF4-FFF2-40B4-BE49-F238E27FC236}">
                <a16:creationId xmlns:a16="http://schemas.microsoft.com/office/drawing/2014/main" id="{C6115057-015C-DC83-074A-D22D9E0B6CD2}"/>
              </a:ext>
            </a:extLst>
          </p:cNvPr>
          <p:cNvSpPr>
            <a:spLocks noGrp="1"/>
          </p:cNvSpPr>
          <p:nvPr>
            <p:ph type="ftr" sz="quarter" idx="16"/>
          </p:nvPr>
        </p:nvSpPr>
        <p:spPr>
          <a:xfrm>
            <a:off x="542307" y="6492875"/>
            <a:ext cx="1968375" cy="365125"/>
          </a:xfrm>
        </p:spPr>
        <p:txBody>
          <a:bodyPr/>
          <a:lstStyle/>
          <a:p>
            <a:r>
              <a:rPr lang="en-US" dirty="0"/>
              <a:t>Sample footer text</a:t>
            </a:r>
          </a:p>
        </p:txBody>
      </p:sp>
      <p:sp>
        <p:nvSpPr>
          <p:cNvPr id="8" name="Date Placeholder 1">
            <a:extLst>
              <a:ext uri="{FF2B5EF4-FFF2-40B4-BE49-F238E27FC236}">
                <a16:creationId xmlns:a16="http://schemas.microsoft.com/office/drawing/2014/main" id="{42028964-5597-F5F0-6AEA-C79255C9BCE9}"/>
              </a:ext>
            </a:extLst>
          </p:cNvPr>
          <p:cNvSpPr>
            <a:spLocks noGrp="1"/>
          </p:cNvSpPr>
          <p:nvPr>
            <p:ph type="dt" sz="half" idx="18"/>
          </p:nvPr>
        </p:nvSpPr>
        <p:spPr>
          <a:xfrm>
            <a:off x="5284417" y="6492875"/>
            <a:ext cx="1596200" cy="365125"/>
          </a:xfrm>
        </p:spPr>
        <p:txBody>
          <a:bodyPr/>
          <a:lstStyle/>
          <a:p>
            <a:endParaRPr lang="en-US" dirty="0"/>
          </a:p>
        </p:txBody>
      </p:sp>
      <p:sp>
        <p:nvSpPr>
          <p:cNvPr id="6" name="Slide Number Placeholder 3">
            <a:extLst>
              <a:ext uri="{FF2B5EF4-FFF2-40B4-BE49-F238E27FC236}">
                <a16:creationId xmlns:a16="http://schemas.microsoft.com/office/drawing/2014/main" id="{B6324527-5F82-8213-FFB9-A5E6BEB2314F}"/>
              </a:ext>
            </a:extLst>
          </p:cNvPr>
          <p:cNvSpPr>
            <a:spLocks noGrp="1"/>
          </p:cNvSpPr>
          <p:nvPr>
            <p:ph type="sldNum" sz="quarter" idx="17"/>
          </p:nvPr>
        </p:nvSpPr>
        <p:spPr>
          <a:xfrm>
            <a:off x="7365810" y="6492875"/>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828702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AA64C6-E678-9909-94ED-FA63F0C2B473}"/>
              </a:ext>
            </a:extLst>
          </p:cNvPr>
          <p:cNvSpPr>
            <a:spLocks noGrp="1"/>
          </p:cNvSpPr>
          <p:nvPr>
            <p:ph type="title"/>
          </p:nvPr>
        </p:nvSpPr>
        <p:spPr>
          <a:xfrm>
            <a:off x="515278" y="623087"/>
            <a:ext cx="5794045" cy="1519612"/>
          </a:xfrm>
        </p:spPr>
        <p:txBody>
          <a:bodyPr anchor="t"/>
          <a:lstStyle/>
          <a:p>
            <a:r>
              <a:rPr lang="en-US" dirty="0"/>
              <a:t>Click to edit Master title style</a:t>
            </a:r>
          </a:p>
        </p:txBody>
      </p:sp>
      <p:sp>
        <p:nvSpPr>
          <p:cNvPr id="5" name="Content Placeholder 7">
            <a:extLst>
              <a:ext uri="{FF2B5EF4-FFF2-40B4-BE49-F238E27FC236}">
                <a16:creationId xmlns:a16="http://schemas.microsoft.com/office/drawing/2014/main" id="{FEA89376-E8CF-4210-753A-0F9465115C75}"/>
              </a:ext>
            </a:extLst>
          </p:cNvPr>
          <p:cNvSpPr>
            <a:spLocks noGrp="1"/>
          </p:cNvSpPr>
          <p:nvPr>
            <p:ph sz="quarter" idx="14"/>
          </p:nvPr>
        </p:nvSpPr>
        <p:spPr>
          <a:xfrm>
            <a:off x="533566" y="2459736"/>
            <a:ext cx="5745663" cy="3778977"/>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525631" y="0"/>
            <a:ext cx="5666370" cy="6858000"/>
          </a:xfrm>
          <a:blipFill>
            <a:blip r:embed="rId2">
              <a:alphaModFix amt="70000"/>
            </a:blip>
            <a:stretch>
              <a:fillRect/>
            </a:stretch>
          </a:blipFill>
        </p:spPr>
        <p:txBody>
          <a:bodyPr/>
          <a:lstStyle>
            <a:lvl1pPr>
              <a:defRPr lang="en-US" dirty="0"/>
            </a:lvl1pPr>
          </a:lstStyle>
          <a:p>
            <a:r>
              <a:rPr lang="en-US" dirty="0"/>
              <a:t> </a:t>
            </a:r>
          </a:p>
        </p:txBody>
      </p:sp>
      <p:sp>
        <p:nvSpPr>
          <p:cNvPr id="7" name="Footer Placeholder 8">
            <a:extLst>
              <a:ext uri="{FF2B5EF4-FFF2-40B4-BE49-F238E27FC236}">
                <a16:creationId xmlns:a16="http://schemas.microsoft.com/office/drawing/2014/main" id="{D1272CAE-C152-7545-C45C-505CD07BDC24}"/>
              </a:ext>
            </a:extLst>
          </p:cNvPr>
          <p:cNvSpPr>
            <a:spLocks noGrp="1"/>
          </p:cNvSpPr>
          <p:nvPr>
            <p:ph type="ftr" sz="quarter" idx="16"/>
          </p:nvPr>
        </p:nvSpPr>
        <p:spPr>
          <a:xfrm>
            <a:off x="533566" y="6441427"/>
            <a:ext cx="1968375" cy="365125"/>
          </a:xfrm>
        </p:spPr>
        <p:txBody>
          <a:bodyPr anchor="b"/>
          <a:lstStyle/>
          <a:p>
            <a:r>
              <a:rPr lang="en-US" dirty="0"/>
              <a:t>Sample footer text</a:t>
            </a:r>
          </a:p>
        </p:txBody>
      </p:sp>
      <p:sp>
        <p:nvSpPr>
          <p:cNvPr id="14" name="Date Placeholder 2">
            <a:extLst>
              <a:ext uri="{FF2B5EF4-FFF2-40B4-BE49-F238E27FC236}">
                <a16:creationId xmlns:a16="http://schemas.microsoft.com/office/drawing/2014/main" id="{46CB14D0-DC1A-8BE6-97EC-FF17990690CA}"/>
              </a:ext>
            </a:extLst>
          </p:cNvPr>
          <p:cNvSpPr>
            <a:spLocks noGrp="1"/>
          </p:cNvSpPr>
          <p:nvPr>
            <p:ph type="dt" sz="half" idx="18"/>
          </p:nvPr>
        </p:nvSpPr>
        <p:spPr>
          <a:xfrm>
            <a:off x="3365787" y="6455623"/>
            <a:ext cx="2295997" cy="365125"/>
          </a:xfrm>
        </p:spPr>
        <p:txBody>
          <a:bodyPr anchor="b"/>
          <a:lstStyle/>
          <a:p>
            <a:endParaRPr lang="en-US" dirty="0"/>
          </a:p>
        </p:txBody>
      </p:sp>
      <p:sp>
        <p:nvSpPr>
          <p:cNvPr id="13" name="Slide Number Placeholder 9">
            <a:extLst>
              <a:ext uri="{FF2B5EF4-FFF2-40B4-BE49-F238E27FC236}">
                <a16:creationId xmlns:a16="http://schemas.microsoft.com/office/drawing/2014/main" id="{F865E30D-74D2-EFE8-B8DB-03B9E69D0A60}"/>
              </a:ext>
            </a:extLst>
          </p:cNvPr>
          <p:cNvSpPr>
            <a:spLocks noGrp="1"/>
          </p:cNvSpPr>
          <p:nvPr>
            <p:ph type="sldNum" sz="quarter" idx="17"/>
          </p:nvPr>
        </p:nvSpPr>
        <p:spPr>
          <a:xfrm>
            <a:off x="5880116" y="6456170"/>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35651905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 with Picture 3">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CDF6858-35EF-4C90-B3F5-339B7EF1F60F}"/>
              </a:ext>
            </a:extLst>
          </p:cNvPr>
          <p:cNvSpPr>
            <a:spLocks noGrp="1"/>
          </p:cNvSpPr>
          <p:nvPr>
            <p:ph type="title"/>
          </p:nvPr>
        </p:nvSpPr>
        <p:spPr>
          <a:xfrm>
            <a:off x="4281793" y="621792"/>
            <a:ext cx="7252710" cy="1138769"/>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0" y="1"/>
            <a:ext cx="4023360" cy="6858000"/>
          </a:xfrm>
          <a:blipFill>
            <a:blip r:embed="rId2">
              <a:alphaModFix amt="70000"/>
            </a:blip>
            <a:stretch>
              <a:fillRect/>
            </a:stretch>
          </a:blipFill>
        </p:spPr>
        <p:txBody>
          <a:bodyPr/>
          <a:lstStyle>
            <a:lvl1pPr>
              <a:defRPr/>
            </a:lvl1pPr>
          </a:lstStyle>
          <a:p>
            <a:r>
              <a:rPr lang="en-US" dirty="0"/>
              <a:t> </a:t>
            </a:r>
          </a:p>
        </p:txBody>
      </p:sp>
      <p:sp>
        <p:nvSpPr>
          <p:cNvPr id="6" name="Content Placeholder 7">
            <a:extLst>
              <a:ext uri="{FF2B5EF4-FFF2-40B4-BE49-F238E27FC236}">
                <a16:creationId xmlns:a16="http://schemas.microsoft.com/office/drawing/2014/main" id="{72FCF01F-6AD4-FD29-865E-65BD55CF89DF}"/>
              </a:ext>
            </a:extLst>
          </p:cNvPr>
          <p:cNvSpPr>
            <a:spLocks noGrp="1"/>
          </p:cNvSpPr>
          <p:nvPr>
            <p:ph sz="quarter" idx="14"/>
          </p:nvPr>
        </p:nvSpPr>
        <p:spPr>
          <a:xfrm>
            <a:off x="4309088" y="2115404"/>
            <a:ext cx="7225415" cy="4212926"/>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8">
            <a:extLst>
              <a:ext uri="{FF2B5EF4-FFF2-40B4-BE49-F238E27FC236}">
                <a16:creationId xmlns:a16="http://schemas.microsoft.com/office/drawing/2014/main" id="{4F9B8FC8-8820-A655-2A18-E8F8FC2C72DE}"/>
              </a:ext>
            </a:extLst>
          </p:cNvPr>
          <p:cNvSpPr>
            <a:spLocks noGrp="1"/>
          </p:cNvSpPr>
          <p:nvPr>
            <p:ph type="ftr" sz="quarter" idx="16"/>
          </p:nvPr>
        </p:nvSpPr>
        <p:spPr>
          <a:xfrm>
            <a:off x="4281793" y="6492875"/>
            <a:ext cx="1968375" cy="365125"/>
          </a:xfrm>
        </p:spPr>
        <p:txBody>
          <a:bodyPr anchor="b"/>
          <a:lstStyle/>
          <a:p>
            <a:r>
              <a:rPr lang="en-US" dirty="0"/>
              <a:t>Sample footer text</a:t>
            </a:r>
          </a:p>
        </p:txBody>
      </p:sp>
      <p:sp>
        <p:nvSpPr>
          <p:cNvPr id="13" name="Date Placeholder 2">
            <a:extLst>
              <a:ext uri="{FF2B5EF4-FFF2-40B4-BE49-F238E27FC236}">
                <a16:creationId xmlns:a16="http://schemas.microsoft.com/office/drawing/2014/main" id="{A8C032E2-BBA3-EA74-8FE1-5AFC46A21AE1}"/>
              </a:ext>
            </a:extLst>
          </p:cNvPr>
          <p:cNvSpPr>
            <a:spLocks noGrp="1"/>
          </p:cNvSpPr>
          <p:nvPr>
            <p:ph type="dt" sz="half" idx="18"/>
          </p:nvPr>
        </p:nvSpPr>
        <p:spPr>
          <a:xfrm>
            <a:off x="9023903" y="6492875"/>
            <a:ext cx="1596200" cy="365125"/>
          </a:xfrm>
        </p:spPr>
        <p:txBody>
          <a:bodyPr anchor="b"/>
          <a:lstStyle/>
          <a:p>
            <a:endParaRPr lang="en-US" dirty="0"/>
          </a:p>
        </p:txBody>
      </p:sp>
      <p:sp>
        <p:nvSpPr>
          <p:cNvPr id="12" name="Slide Number Placeholder 9">
            <a:extLst>
              <a:ext uri="{FF2B5EF4-FFF2-40B4-BE49-F238E27FC236}">
                <a16:creationId xmlns:a16="http://schemas.microsoft.com/office/drawing/2014/main" id="{D28087CA-07B9-D0D2-3AA7-C34B5C9645B8}"/>
              </a:ext>
            </a:extLst>
          </p:cNvPr>
          <p:cNvSpPr>
            <a:spLocks noGrp="1"/>
          </p:cNvSpPr>
          <p:nvPr>
            <p:ph type="sldNum" sz="quarter" idx="17"/>
          </p:nvPr>
        </p:nvSpPr>
        <p:spPr>
          <a:xfrm>
            <a:off x="11105296" y="6492875"/>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345551104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7A932ED1-5750-0D24-8D58-961B6F20FA21}"/>
              </a:ext>
            </a:extLst>
          </p:cNvPr>
          <p:cNvSpPr>
            <a:spLocks noGrp="1"/>
          </p:cNvSpPr>
          <p:nvPr>
            <p:ph type="title"/>
          </p:nvPr>
        </p:nvSpPr>
        <p:spPr>
          <a:xfrm>
            <a:off x="542307" y="621792"/>
            <a:ext cx="7252710" cy="1138769"/>
          </a:xfrm>
        </p:spPr>
        <p:txBody>
          <a:bodyPr/>
          <a:lstStyle/>
          <a:p>
            <a:r>
              <a:rPr lang="en-US" dirty="0"/>
              <a:t>Click to edit Master title style</a:t>
            </a:r>
          </a:p>
        </p:txBody>
      </p:sp>
      <p:sp>
        <p:nvSpPr>
          <p:cNvPr id="9" name="Content Placeholder 7">
            <a:extLst>
              <a:ext uri="{FF2B5EF4-FFF2-40B4-BE49-F238E27FC236}">
                <a16:creationId xmlns:a16="http://schemas.microsoft.com/office/drawing/2014/main" id="{01598DB3-17DB-7EDD-0F42-9866A753C2DD}"/>
              </a:ext>
            </a:extLst>
          </p:cNvPr>
          <p:cNvSpPr>
            <a:spLocks noGrp="1"/>
          </p:cNvSpPr>
          <p:nvPr>
            <p:ph sz="quarter" idx="19"/>
          </p:nvPr>
        </p:nvSpPr>
        <p:spPr>
          <a:xfrm>
            <a:off x="569602" y="2115404"/>
            <a:ext cx="7225415" cy="4212926"/>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6C5AB1A9-786B-C92B-C6EA-63CE0AACFB1E}"/>
              </a:ext>
            </a:extLst>
          </p:cNvPr>
          <p:cNvSpPr>
            <a:spLocks noGrp="1"/>
          </p:cNvSpPr>
          <p:nvPr>
            <p:ph type="pic" sz="quarter" idx="13" hasCustomPrompt="1"/>
          </p:nvPr>
        </p:nvSpPr>
        <p:spPr>
          <a:xfrm>
            <a:off x="8168640" y="1"/>
            <a:ext cx="4023360" cy="6858000"/>
          </a:xfrm>
          <a:blipFill>
            <a:blip r:embed="rId2">
              <a:alphaModFix amt="70000"/>
            </a:blip>
            <a:stretch>
              <a:fillRect/>
            </a:stretch>
          </a:blipFill>
        </p:spPr>
        <p:txBody>
          <a:bodyPr/>
          <a:lstStyle>
            <a:lvl1pPr>
              <a:defRPr/>
            </a:lvl1pPr>
          </a:lstStyle>
          <a:p>
            <a:r>
              <a:rPr lang="en-US" dirty="0"/>
              <a:t> </a:t>
            </a:r>
          </a:p>
        </p:txBody>
      </p:sp>
      <p:sp>
        <p:nvSpPr>
          <p:cNvPr id="5" name="Footer Placeholder 2">
            <a:extLst>
              <a:ext uri="{FF2B5EF4-FFF2-40B4-BE49-F238E27FC236}">
                <a16:creationId xmlns:a16="http://schemas.microsoft.com/office/drawing/2014/main" id="{C6115057-015C-DC83-074A-D22D9E0B6CD2}"/>
              </a:ext>
            </a:extLst>
          </p:cNvPr>
          <p:cNvSpPr>
            <a:spLocks noGrp="1"/>
          </p:cNvSpPr>
          <p:nvPr>
            <p:ph type="ftr" sz="quarter" idx="16"/>
          </p:nvPr>
        </p:nvSpPr>
        <p:spPr>
          <a:xfrm>
            <a:off x="542307" y="6492875"/>
            <a:ext cx="1968375" cy="365125"/>
          </a:xfrm>
        </p:spPr>
        <p:txBody>
          <a:bodyPr/>
          <a:lstStyle/>
          <a:p>
            <a:r>
              <a:rPr lang="en-US" dirty="0"/>
              <a:t>Sample footer text</a:t>
            </a:r>
          </a:p>
        </p:txBody>
      </p:sp>
      <p:sp>
        <p:nvSpPr>
          <p:cNvPr id="8" name="Date Placeholder 1">
            <a:extLst>
              <a:ext uri="{FF2B5EF4-FFF2-40B4-BE49-F238E27FC236}">
                <a16:creationId xmlns:a16="http://schemas.microsoft.com/office/drawing/2014/main" id="{42028964-5597-F5F0-6AEA-C79255C9BCE9}"/>
              </a:ext>
            </a:extLst>
          </p:cNvPr>
          <p:cNvSpPr>
            <a:spLocks noGrp="1"/>
          </p:cNvSpPr>
          <p:nvPr>
            <p:ph type="dt" sz="half" idx="18"/>
          </p:nvPr>
        </p:nvSpPr>
        <p:spPr>
          <a:xfrm>
            <a:off x="5284417" y="6492875"/>
            <a:ext cx="1596200" cy="365125"/>
          </a:xfrm>
        </p:spPr>
        <p:txBody>
          <a:bodyPr/>
          <a:lstStyle/>
          <a:p>
            <a:endParaRPr lang="en-US" dirty="0"/>
          </a:p>
        </p:txBody>
      </p:sp>
      <p:sp>
        <p:nvSpPr>
          <p:cNvPr id="6" name="Slide Number Placeholder 3">
            <a:extLst>
              <a:ext uri="{FF2B5EF4-FFF2-40B4-BE49-F238E27FC236}">
                <a16:creationId xmlns:a16="http://schemas.microsoft.com/office/drawing/2014/main" id="{B6324527-5F82-8213-FFB9-A5E6BEB2314F}"/>
              </a:ext>
            </a:extLst>
          </p:cNvPr>
          <p:cNvSpPr>
            <a:spLocks noGrp="1"/>
          </p:cNvSpPr>
          <p:nvPr>
            <p:ph type="sldNum" sz="quarter" idx="17"/>
          </p:nvPr>
        </p:nvSpPr>
        <p:spPr>
          <a:xfrm>
            <a:off x="7365810" y="6492875"/>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520560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B885E47-4079-9C50-E087-611C30866B20}"/>
              </a:ext>
            </a:extLst>
          </p:cNvPr>
          <p:cNvSpPr>
            <a:spLocks noGrp="1"/>
          </p:cNvSpPr>
          <p:nvPr>
            <p:ph type="title"/>
          </p:nvPr>
        </p:nvSpPr>
        <p:spPr>
          <a:xfrm>
            <a:off x="6196084" y="621793"/>
            <a:ext cx="5326684" cy="1507454"/>
          </a:xfrm>
        </p:spPr>
        <p:txBody>
          <a:bodyPr anchor="t" anchorCtr="0"/>
          <a:lstStyle/>
          <a:p>
            <a:r>
              <a:rPr lang="en-US" dirty="0"/>
              <a:t>Click to edit Master title style</a:t>
            </a:r>
          </a:p>
        </p:txBody>
      </p:sp>
      <p:sp>
        <p:nvSpPr>
          <p:cNvPr id="4" name="Picture Placeholder 7">
            <a:extLst>
              <a:ext uri="{FF2B5EF4-FFF2-40B4-BE49-F238E27FC236}">
                <a16:creationId xmlns:a16="http://schemas.microsoft.com/office/drawing/2014/main" id="{6CA7CCCF-A74C-FE4F-4164-4DF092E4D9BC}"/>
              </a:ext>
            </a:extLst>
          </p:cNvPr>
          <p:cNvSpPr>
            <a:spLocks noGrp="1"/>
          </p:cNvSpPr>
          <p:nvPr>
            <p:ph type="pic" sz="quarter" idx="18" hasCustomPrompt="1"/>
          </p:nvPr>
        </p:nvSpPr>
        <p:spPr>
          <a:xfrm>
            <a:off x="-1" y="0"/>
            <a:ext cx="5895833" cy="6858000"/>
          </a:xfrm>
          <a:blipFill>
            <a:blip r:embed="rId2">
              <a:alphaModFix amt="70000"/>
            </a:blip>
            <a:stretch>
              <a:fillRect/>
            </a:stretch>
          </a:blipFill>
        </p:spPr>
        <p:txBody>
          <a:bodyPr/>
          <a:lstStyle>
            <a:lvl1pPr>
              <a:defRPr/>
            </a:lvl1pPr>
          </a:lstStyle>
          <a:p>
            <a:r>
              <a:rPr lang="en-US" dirty="0"/>
              <a:t> </a:t>
            </a:r>
          </a:p>
        </p:txBody>
      </p:sp>
      <p:sp>
        <p:nvSpPr>
          <p:cNvPr id="5" name="Content Placeholder 7">
            <a:extLst>
              <a:ext uri="{FF2B5EF4-FFF2-40B4-BE49-F238E27FC236}">
                <a16:creationId xmlns:a16="http://schemas.microsoft.com/office/drawing/2014/main" id="{A2733663-4506-C48D-18F7-FAC92D16B245}"/>
              </a:ext>
            </a:extLst>
          </p:cNvPr>
          <p:cNvSpPr>
            <a:spLocks noGrp="1"/>
          </p:cNvSpPr>
          <p:nvPr>
            <p:ph sz="quarter" idx="19"/>
          </p:nvPr>
        </p:nvSpPr>
        <p:spPr>
          <a:xfrm>
            <a:off x="6196084" y="2498368"/>
            <a:ext cx="5364544" cy="3582748"/>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8">
            <a:extLst>
              <a:ext uri="{FF2B5EF4-FFF2-40B4-BE49-F238E27FC236}">
                <a16:creationId xmlns:a16="http://schemas.microsoft.com/office/drawing/2014/main" id="{0C50E97D-3024-3B81-A109-5EAF6E7AF5B3}"/>
              </a:ext>
            </a:extLst>
          </p:cNvPr>
          <p:cNvSpPr>
            <a:spLocks noGrp="1"/>
          </p:cNvSpPr>
          <p:nvPr>
            <p:ph type="ftr" sz="quarter" idx="16"/>
          </p:nvPr>
        </p:nvSpPr>
        <p:spPr>
          <a:xfrm>
            <a:off x="6196084" y="6450237"/>
            <a:ext cx="1968375" cy="365125"/>
          </a:xfrm>
        </p:spPr>
        <p:txBody>
          <a:bodyPr anchor="b"/>
          <a:lstStyle/>
          <a:p>
            <a:r>
              <a:rPr lang="en-US" dirty="0"/>
              <a:t>Sample footer text</a:t>
            </a:r>
          </a:p>
        </p:txBody>
      </p:sp>
      <p:sp>
        <p:nvSpPr>
          <p:cNvPr id="3" name="Slide Number Placeholder 9">
            <a:extLst>
              <a:ext uri="{FF2B5EF4-FFF2-40B4-BE49-F238E27FC236}">
                <a16:creationId xmlns:a16="http://schemas.microsoft.com/office/drawing/2014/main" id="{27AB67CF-072E-0A2D-B536-2FEA64D53189}"/>
              </a:ext>
            </a:extLst>
          </p:cNvPr>
          <p:cNvSpPr>
            <a:spLocks noGrp="1"/>
          </p:cNvSpPr>
          <p:nvPr>
            <p:ph type="sldNum" sz="quarter" idx="17"/>
          </p:nvPr>
        </p:nvSpPr>
        <p:spPr>
          <a:xfrm>
            <a:off x="11131422" y="6464979"/>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107122745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5000-16D8-B5F1-E35B-BAE97B4E6EE4}"/>
              </a:ext>
            </a:extLst>
          </p:cNvPr>
          <p:cNvSpPr>
            <a:spLocks noGrp="1"/>
          </p:cNvSpPr>
          <p:nvPr>
            <p:ph type="title"/>
          </p:nvPr>
        </p:nvSpPr>
        <p:spPr>
          <a:xfrm>
            <a:off x="518615" y="621793"/>
            <a:ext cx="5326684" cy="1507454"/>
          </a:xfrm>
        </p:spPr>
        <p:txBody>
          <a:bodyPr anchor="t" anchorCtr="0"/>
          <a:lstStyle/>
          <a:p>
            <a:r>
              <a:rPr lang="en-US" dirty="0"/>
              <a:t>Click to edit Master title style</a:t>
            </a:r>
          </a:p>
        </p:txBody>
      </p:sp>
      <p:sp>
        <p:nvSpPr>
          <p:cNvPr id="3" name="Content Placeholder 7">
            <a:extLst>
              <a:ext uri="{FF2B5EF4-FFF2-40B4-BE49-F238E27FC236}">
                <a16:creationId xmlns:a16="http://schemas.microsoft.com/office/drawing/2014/main" id="{B022A1E6-0A6D-9476-5034-0BDE3EE38B91}"/>
              </a:ext>
            </a:extLst>
          </p:cNvPr>
          <p:cNvSpPr>
            <a:spLocks noGrp="1"/>
          </p:cNvSpPr>
          <p:nvPr>
            <p:ph sz="quarter" idx="19"/>
          </p:nvPr>
        </p:nvSpPr>
        <p:spPr>
          <a:xfrm>
            <a:off x="518616" y="2513110"/>
            <a:ext cx="5326683" cy="3568006"/>
          </a:xfrm>
        </p:spPr>
        <p:txBody>
          <a:bodyPr anchor="t" anchorCtr="0"/>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7">
            <a:extLst>
              <a:ext uri="{FF2B5EF4-FFF2-40B4-BE49-F238E27FC236}">
                <a16:creationId xmlns:a16="http://schemas.microsoft.com/office/drawing/2014/main" id="{6B8D4096-4B0D-5226-C004-475A83BE8BFE}"/>
              </a:ext>
            </a:extLst>
          </p:cNvPr>
          <p:cNvSpPr>
            <a:spLocks noGrp="1"/>
          </p:cNvSpPr>
          <p:nvPr>
            <p:ph type="pic" sz="quarter" idx="18" hasCustomPrompt="1"/>
          </p:nvPr>
        </p:nvSpPr>
        <p:spPr>
          <a:xfrm>
            <a:off x="6308842" y="0"/>
            <a:ext cx="5883158" cy="6858000"/>
          </a:xfrm>
          <a:blipFill>
            <a:blip r:embed="rId2">
              <a:alphaModFix amt="70000"/>
            </a:blip>
            <a:stretch>
              <a:fillRect/>
            </a:stretch>
          </a:blipFill>
        </p:spPr>
        <p:txBody>
          <a:bodyPr/>
          <a:lstStyle>
            <a:lvl1pPr>
              <a:defRPr/>
            </a:lvl1pPr>
          </a:lstStyle>
          <a:p>
            <a:r>
              <a:rPr lang="en-US" dirty="0"/>
              <a:t> </a:t>
            </a:r>
          </a:p>
        </p:txBody>
      </p:sp>
      <p:sp>
        <p:nvSpPr>
          <p:cNvPr id="9" name="Footer Placeholder 8">
            <a:extLst>
              <a:ext uri="{FF2B5EF4-FFF2-40B4-BE49-F238E27FC236}">
                <a16:creationId xmlns:a16="http://schemas.microsoft.com/office/drawing/2014/main" id="{8917C8CF-AEBF-835D-4503-06A0208049F0}"/>
              </a:ext>
            </a:extLst>
          </p:cNvPr>
          <p:cNvSpPr>
            <a:spLocks noGrp="1"/>
          </p:cNvSpPr>
          <p:nvPr>
            <p:ph type="ftr" sz="quarter" idx="16"/>
          </p:nvPr>
        </p:nvSpPr>
        <p:spPr>
          <a:xfrm>
            <a:off x="518615" y="6450237"/>
            <a:ext cx="1968375" cy="365125"/>
          </a:xfrm>
        </p:spPr>
        <p:txBody>
          <a:bodyPr anchor="b"/>
          <a:lstStyle/>
          <a:p>
            <a:r>
              <a:rPr lang="en-US" dirty="0"/>
              <a:t>Sample footer text</a:t>
            </a:r>
          </a:p>
        </p:txBody>
      </p:sp>
      <p:sp>
        <p:nvSpPr>
          <p:cNvPr id="10" name="Slide Number Placeholder 9">
            <a:extLst>
              <a:ext uri="{FF2B5EF4-FFF2-40B4-BE49-F238E27FC236}">
                <a16:creationId xmlns:a16="http://schemas.microsoft.com/office/drawing/2014/main" id="{13662962-C2D0-E99D-BD6A-C97F4798F261}"/>
              </a:ext>
            </a:extLst>
          </p:cNvPr>
          <p:cNvSpPr>
            <a:spLocks noGrp="1"/>
          </p:cNvSpPr>
          <p:nvPr>
            <p:ph type="sldNum" sz="quarter" idx="17"/>
          </p:nvPr>
        </p:nvSpPr>
        <p:spPr>
          <a:xfrm>
            <a:off x="5453953" y="6464979"/>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313049695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BB86E1-24F1-4785-0234-656368BC9586}"/>
              </a:ext>
            </a:extLst>
          </p:cNvPr>
          <p:cNvSpPr>
            <a:spLocks noGrp="1"/>
          </p:cNvSpPr>
          <p:nvPr>
            <p:ph type="title"/>
          </p:nvPr>
        </p:nvSpPr>
        <p:spPr>
          <a:xfrm>
            <a:off x="7097186" y="621792"/>
            <a:ext cx="4446871" cy="1867629"/>
          </a:xfrm>
        </p:spPr>
        <p:txBody>
          <a:bodyPr anchor="t">
            <a:noAutofit/>
          </a:bodyPr>
          <a:lstStyle>
            <a:lvl1pPr>
              <a:defRPr sz="5600"/>
            </a:lvl1pPr>
          </a:lstStyle>
          <a:p>
            <a:r>
              <a:rPr lang="en-US" dirty="0"/>
              <a:t>Click to edit Master title style</a:t>
            </a:r>
          </a:p>
        </p:txBody>
      </p:sp>
      <p:sp>
        <p:nvSpPr>
          <p:cNvPr id="4" name="Picture Placeholder 10">
            <a:extLst>
              <a:ext uri="{FF2B5EF4-FFF2-40B4-BE49-F238E27FC236}">
                <a16:creationId xmlns:a16="http://schemas.microsoft.com/office/drawing/2014/main" id="{8AC7BAE6-D45A-F41F-AEA6-769EB11D4BE9}"/>
              </a:ext>
            </a:extLst>
          </p:cNvPr>
          <p:cNvSpPr>
            <a:spLocks noGrp="1"/>
          </p:cNvSpPr>
          <p:nvPr>
            <p:ph type="pic" sz="quarter" idx="13" hasCustomPrompt="1"/>
          </p:nvPr>
        </p:nvSpPr>
        <p:spPr>
          <a:xfrm>
            <a:off x="0" y="0"/>
            <a:ext cx="6878472" cy="6858000"/>
          </a:xfrm>
          <a:blipFill>
            <a:blip r:embed="rId2">
              <a:alphaModFix amt="70000"/>
            </a:blip>
            <a:stretch>
              <a:fillRect/>
            </a:stretch>
          </a:blipFill>
        </p:spPr>
        <p:txBody>
          <a:bodyPr/>
          <a:lstStyle>
            <a:lvl1pPr>
              <a:defRPr/>
            </a:lvl1pPr>
          </a:lstStyle>
          <a:p>
            <a:r>
              <a:rPr lang="en-US" dirty="0"/>
              <a:t> </a:t>
            </a:r>
          </a:p>
        </p:txBody>
      </p:sp>
      <p:sp>
        <p:nvSpPr>
          <p:cNvPr id="5" name="Content Placeholder 7">
            <a:extLst>
              <a:ext uri="{FF2B5EF4-FFF2-40B4-BE49-F238E27FC236}">
                <a16:creationId xmlns:a16="http://schemas.microsoft.com/office/drawing/2014/main" id="{A9CA9496-CED8-8D3F-ABD7-73692B2D6CB1}"/>
              </a:ext>
            </a:extLst>
          </p:cNvPr>
          <p:cNvSpPr>
            <a:spLocks noGrp="1"/>
          </p:cNvSpPr>
          <p:nvPr>
            <p:ph sz="quarter" idx="14"/>
          </p:nvPr>
        </p:nvSpPr>
        <p:spPr>
          <a:xfrm>
            <a:off x="7122161" y="2890729"/>
            <a:ext cx="4449227" cy="3138438"/>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8">
            <a:extLst>
              <a:ext uri="{FF2B5EF4-FFF2-40B4-BE49-F238E27FC236}">
                <a16:creationId xmlns:a16="http://schemas.microsoft.com/office/drawing/2014/main" id="{9AA3307D-5C4C-C4FF-D129-681F24B8E79B}"/>
              </a:ext>
            </a:extLst>
          </p:cNvPr>
          <p:cNvSpPr>
            <a:spLocks noGrp="1"/>
          </p:cNvSpPr>
          <p:nvPr>
            <p:ph type="ftr" sz="quarter" idx="16"/>
          </p:nvPr>
        </p:nvSpPr>
        <p:spPr>
          <a:xfrm>
            <a:off x="7093839" y="6430476"/>
            <a:ext cx="1968375" cy="379867"/>
          </a:xfrm>
        </p:spPr>
        <p:txBody>
          <a:bodyPr anchor="b"/>
          <a:lstStyle/>
          <a:p>
            <a:r>
              <a:rPr lang="en-US" dirty="0"/>
              <a:t>Sample footer text</a:t>
            </a:r>
          </a:p>
        </p:txBody>
      </p:sp>
      <p:sp>
        <p:nvSpPr>
          <p:cNvPr id="6" name="Slide Number Placeholder 9">
            <a:extLst>
              <a:ext uri="{FF2B5EF4-FFF2-40B4-BE49-F238E27FC236}">
                <a16:creationId xmlns:a16="http://schemas.microsoft.com/office/drawing/2014/main" id="{AD6EB247-ADC7-7FC5-3295-B575F7E55DB1}"/>
              </a:ext>
            </a:extLst>
          </p:cNvPr>
          <p:cNvSpPr>
            <a:spLocks noGrp="1"/>
          </p:cNvSpPr>
          <p:nvPr>
            <p:ph type="sldNum" sz="quarter" idx="17"/>
          </p:nvPr>
        </p:nvSpPr>
        <p:spPr>
          <a:xfrm>
            <a:off x="11142181" y="6430476"/>
            <a:ext cx="429207" cy="379867"/>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9526180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with Picture 8">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8B87BE0-867D-AF74-02DD-6F5420BC6D61}"/>
              </a:ext>
            </a:extLst>
          </p:cNvPr>
          <p:cNvSpPr>
            <a:spLocks noGrp="1"/>
          </p:cNvSpPr>
          <p:nvPr>
            <p:ph type="title"/>
          </p:nvPr>
        </p:nvSpPr>
        <p:spPr>
          <a:xfrm>
            <a:off x="518965" y="621792"/>
            <a:ext cx="4446871" cy="1867629"/>
          </a:xfrm>
        </p:spPr>
        <p:txBody>
          <a:bodyPr anchor="t">
            <a:noAutofit/>
          </a:bodyPr>
          <a:lstStyle>
            <a:lvl1pPr>
              <a:defRPr sz="5600"/>
            </a:lvl1pPr>
          </a:lstStyle>
          <a:p>
            <a:r>
              <a:rPr lang="en-US" dirty="0"/>
              <a:t>Click to edit Master title style</a:t>
            </a:r>
          </a:p>
        </p:txBody>
      </p:sp>
      <p:sp>
        <p:nvSpPr>
          <p:cNvPr id="9" name="Content Placeholder 7">
            <a:extLst>
              <a:ext uri="{FF2B5EF4-FFF2-40B4-BE49-F238E27FC236}">
                <a16:creationId xmlns:a16="http://schemas.microsoft.com/office/drawing/2014/main" id="{7B86FDEC-359F-20D5-12F6-5CBA3DC009EA}"/>
              </a:ext>
            </a:extLst>
          </p:cNvPr>
          <p:cNvSpPr>
            <a:spLocks noGrp="1"/>
          </p:cNvSpPr>
          <p:nvPr>
            <p:ph sz="quarter" idx="14"/>
          </p:nvPr>
        </p:nvSpPr>
        <p:spPr>
          <a:xfrm>
            <a:off x="543940" y="2890729"/>
            <a:ext cx="4449227" cy="3138438"/>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0">
            <a:extLst>
              <a:ext uri="{FF2B5EF4-FFF2-40B4-BE49-F238E27FC236}">
                <a16:creationId xmlns:a16="http://schemas.microsoft.com/office/drawing/2014/main" id="{FBEF9CB2-E8D7-8869-9B11-C58F1606DFE0}"/>
              </a:ext>
            </a:extLst>
          </p:cNvPr>
          <p:cNvSpPr>
            <a:spLocks noGrp="1"/>
          </p:cNvSpPr>
          <p:nvPr>
            <p:ph type="pic" sz="quarter" idx="13" hasCustomPrompt="1"/>
          </p:nvPr>
        </p:nvSpPr>
        <p:spPr>
          <a:xfrm>
            <a:off x="5363570" y="0"/>
            <a:ext cx="6828430" cy="6858000"/>
          </a:xfrm>
          <a:blipFill>
            <a:blip r:embed="rId2">
              <a:alphaModFix amt="70000"/>
            </a:blip>
            <a:stretch>
              <a:fillRect/>
            </a:stretch>
          </a:blipFill>
        </p:spPr>
        <p:txBody>
          <a:bodyPr/>
          <a:lstStyle>
            <a:lvl1pPr>
              <a:defRPr/>
            </a:lvl1pPr>
          </a:lstStyle>
          <a:p>
            <a:r>
              <a:rPr lang="en-US" dirty="0"/>
              <a:t> </a:t>
            </a:r>
          </a:p>
        </p:txBody>
      </p:sp>
      <p:sp>
        <p:nvSpPr>
          <p:cNvPr id="10" name="Footer Placeholder 8">
            <a:extLst>
              <a:ext uri="{FF2B5EF4-FFF2-40B4-BE49-F238E27FC236}">
                <a16:creationId xmlns:a16="http://schemas.microsoft.com/office/drawing/2014/main" id="{4784CE43-81E9-3B12-CB65-9B5FC6ECE9ED}"/>
              </a:ext>
            </a:extLst>
          </p:cNvPr>
          <p:cNvSpPr>
            <a:spLocks noGrp="1"/>
          </p:cNvSpPr>
          <p:nvPr>
            <p:ph type="ftr" sz="quarter" idx="16"/>
          </p:nvPr>
        </p:nvSpPr>
        <p:spPr>
          <a:xfrm>
            <a:off x="515618" y="6430476"/>
            <a:ext cx="1968375" cy="379867"/>
          </a:xfrm>
        </p:spPr>
        <p:txBody>
          <a:bodyPr anchor="b"/>
          <a:lstStyle/>
          <a:p>
            <a:r>
              <a:rPr lang="en-US" dirty="0"/>
              <a:t>Sample footer text</a:t>
            </a:r>
          </a:p>
        </p:txBody>
      </p:sp>
      <p:sp>
        <p:nvSpPr>
          <p:cNvPr id="11" name="Slide Number Placeholder 9">
            <a:extLst>
              <a:ext uri="{FF2B5EF4-FFF2-40B4-BE49-F238E27FC236}">
                <a16:creationId xmlns:a16="http://schemas.microsoft.com/office/drawing/2014/main" id="{779F1775-5104-9F86-4A61-07F914947CC9}"/>
              </a:ext>
            </a:extLst>
          </p:cNvPr>
          <p:cNvSpPr>
            <a:spLocks noGrp="1"/>
          </p:cNvSpPr>
          <p:nvPr>
            <p:ph type="sldNum" sz="quarter" idx="17"/>
          </p:nvPr>
        </p:nvSpPr>
        <p:spPr>
          <a:xfrm>
            <a:off x="4563960" y="6430476"/>
            <a:ext cx="429207" cy="379867"/>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160070861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49733" y="621792"/>
            <a:ext cx="3884546" cy="2280501"/>
          </a:xfrm>
        </p:spPr>
        <p:txBody>
          <a:bodyPr anchor="t">
            <a:noAutofit/>
          </a:bodyPr>
          <a:lstStyle>
            <a:lvl1pPr>
              <a:defRPr sz="5600"/>
            </a:lvl1pPr>
          </a:lstStyle>
          <a:p>
            <a:r>
              <a:rPr lang="en-US" dirty="0"/>
              <a:t>Click to edit Master title style</a:t>
            </a:r>
          </a:p>
        </p:txBody>
      </p:sp>
      <p:sp>
        <p:nvSpPr>
          <p:cNvPr id="3" name="Picture Placeholder 10">
            <a:extLst>
              <a:ext uri="{FF2B5EF4-FFF2-40B4-BE49-F238E27FC236}">
                <a16:creationId xmlns:a16="http://schemas.microsoft.com/office/drawing/2014/main" id="{74736F65-8A7D-D535-AAD0-31480F8AD318}"/>
              </a:ext>
            </a:extLst>
          </p:cNvPr>
          <p:cNvSpPr>
            <a:spLocks noGrp="1"/>
          </p:cNvSpPr>
          <p:nvPr>
            <p:ph type="pic" sz="quarter" idx="13" hasCustomPrompt="1"/>
          </p:nvPr>
        </p:nvSpPr>
        <p:spPr>
          <a:xfrm>
            <a:off x="-1" y="0"/>
            <a:ext cx="7260609" cy="6858000"/>
          </a:xfrm>
          <a:blipFill>
            <a:blip r:embed="rId2">
              <a:alphaModFix amt="70000"/>
            </a:blip>
            <a:stretch>
              <a:fillRect/>
            </a:stretch>
          </a:blipFill>
        </p:spPr>
        <p:txBody>
          <a:bodyPr/>
          <a:lstStyle>
            <a:lvl1pPr>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687521" y="3211512"/>
            <a:ext cx="3884547" cy="2743200"/>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8">
            <a:extLst>
              <a:ext uri="{FF2B5EF4-FFF2-40B4-BE49-F238E27FC236}">
                <a16:creationId xmlns:a16="http://schemas.microsoft.com/office/drawing/2014/main" id="{C64245F1-97E2-FD23-26A5-03067F464698}"/>
              </a:ext>
            </a:extLst>
          </p:cNvPr>
          <p:cNvSpPr>
            <a:spLocks noGrp="1"/>
          </p:cNvSpPr>
          <p:nvPr>
            <p:ph type="ftr" sz="quarter" idx="16"/>
          </p:nvPr>
        </p:nvSpPr>
        <p:spPr>
          <a:xfrm>
            <a:off x="7649733" y="6456384"/>
            <a:ext cx="1968375" cy="379867"/>
          </a:xfrm>
        </p:spPr>
        <p:txBody>
          <a:bodyPr anchor="b"/>
          <a:lstStyle/>
          <a:p>
            <a:r>
              <a:rPr lang="en-US" dirty="0"/>
              <a:t>Sample footer text</a:t>
            </a:r>
          </a:p>
        </p:txBody>
      </p:sp>
      <p:sp>
        <p:nvSpPr>
          <p:cNvPr id="5" name="Slide Number Placeholder 9">
            <a:extLst>
              <a:ext uri="{FF2B5EF4-FFF2-40B4-BE49-F238E27FC236}">
                <a16:creationId xmlns:a16="http://schemas.microsoft.com/office/drawing/2014/main" id="{15E75D5B-F407-F4DD-192B-D56CF168CDA4}"/>
              </a:ext>
            </a:extLst>
          </p:cNvPr>
          <p:cNvSpPr>
            <a:spLocks noGrp="1"/>
          </p:cNvSpPr>
          <p:nvPr>
            <p:ph type="sldNum" sz="quarter" idx="17"/>
          </p:nvPr>
        </p:nvSpPr>
        <p:spPr>
          <a:xfrm>
            <a:off x="11134152" y="6456385"/>
            <a:ext cx="429207" cy="379867"/>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267949665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57332-4C5A-BFFF-1742-2916FBD83118}"/>
              </a:ext>
            </a:extLst>
          </p:cNvPr>
          <p:cNvSpPr>
            <a:spLocks noGrp="1"/>
          </p:cNvSpPr>
          <p:nvPr>
            <p:ph type="title"/>
          </p:nvPr>
        </p:nvSpPr>
        <p:spPr>
          <a:xfrm>
            <a:off x="512064" y="621792"/>
            <a:ext cx="3884546" cy="2280501"/>
          </a:xfrm>
        </p:spPr>
        <p:txBody>
          <a:bodyPr anchor="t">
            <a:noAutofit/>
          </a:bodyPr>
          <a:lstStyle>
            <a:lvl1pPr>
              <a:defRPr sz="5600"/>
            </a:lvl1pPr>
          </a:lstStyle>
          <a:p>
            <a:r>
              <a:rPr lang="en-US" dirty="0"/>
              <a:t>Click to edit Master title style</a:t>
            </a:r>
          </a:p>
        </p:txBody>
      </p:sp>
      <p:sp>
        <p:nvSpPr>
          <p:cNvPr id="3" name="Content Placeholder 7">
            <a:extLst>
              <a:ext uri="{FF2B5EF4-FFF2-40B4-BE49-F238E27FC236}">
                <a16:creationId xmlns:a16="http://schemas.microsoft.com/office/drawing/2014/main" id="{3D76D0DE-4A60-5EEB-7C52-24A5022D25C8}"/>
              </a:ext>
            </a:extLst>
          </p:cNvPr>
          <p:cNvSpPr>
            <a:spLocks noGrp="1"/>
          </p:cNvSpPr>
          <p:nvPr>
            <p:ph sz="quarter" idx="14"/>
          </p:nvPr>
        </p:nvSpPr>
        <p:spPr>
          <a:xfrm>
            <a:off x="530352" y="3209544"/>
            <a:ext cx="3884547" cy="2743200"/>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2A6199B6-23BC-9435-621B-74DD4470E14D}"/>
              </a:ext>
            </a:extLst>
          </p:cNvPr>
          <p:cNvSpPr>
            <a:spLocks noGrp="1"/>
          </p:cNvSpPr>
          <p:nvPr>
            <p:ph type="pic" sz="quarter" idx="13" hasCustomPrompt="1"/>
          </p:nvPr>
        </p:nvSpPr>
        <p:spPr>
          <a:xfrm>
            <a:off x="4954137" y="0"/>
            <a:ext cx="7237863" cy="6858000"/>
          </a:xfrm>
          <a:blipFill>
            <a:blip r:embed="rId2">
              <a:alphaModFix amt="70000"/>
            </a:blip>
            <a:stretch>
              <a:fillRect/>
            </a:stretch>
          </a:blipFill>
        </p:spPr>
        <p:txBody>
          <a:bodyPr/>
          <a:lstStyle>
            <a:lvl1pPr>
              <a:defRPr/>
            </a:lvl1pPr>
          </a:lstStyle>
          <a:p>
            <a:r>
              <a:rPr lang="en-US" dirty="0"/>
              <a:t> </a:t>
            </a:r>
          </a:p>
        </p:txBody>
      </p:sp>
      <p:sp>
        <p:nvSpPr>
          <p:cNvPr id="4" name="Footer Placeholder 8">
            <a:extLst>
              <a:ext uri="{FF2B5EF4-FFF2-40B4-BE49-F238E27FC236}">
                <a16:creationId xmlns:a16="http://schemas.microsoft.com/office/drawing/2014/main" id="{A255C95A-1493-49D0-7E13-22BA91D6C3D8}"/>
              </a:ext>
            </a:extLst>
          </p:cNvPr>
          <p:cNvSpPr>
            <a:spLocks noGrp="1"/>
          </p:cNvSpPr>
          <p:nvPr>
            <p:ph type="ftr" sz="quarter" idx="16"/>
          </p:nvPr>
        </p:nvSpPr>
        <p:spPr>
          <a:xfrm>
            <a:off x="530352" y="6456384"/>
            <a:ext cx="1968375" cy="379867"/>
          </a:xfrm>
        </p:spPr>
        <p:txBody>
          <a:bodyPr anchor="b"/>
          <a:lstStyle/>
          <a:p>
            <a:r>
              <a:rPr lang="en-US" dirty="0"/>
              <a:t>Sample footer text</a:t>
            </a:r>
          </a:p>
        </p:txBody>
      </p:sp>
      <p:sp>
        <p:nvSpPr>
          <p:cNvPr id="5" name="Slide Number Placeholder 9">
            <a:extLst>
              <a:ext uri="{FF2B5EF4-FFF2-40B4-BE49-F238E27FC236}">
                <a16:creationId xmlns:a16="http://schemas.microsoft.com/office/drawing/2014/main" id="{E1D75304-C483-6598-27D2-779691F756A6}"/>
              </a:ext>
            </a:extLst>
          </p:cNvPr>
          <p:cNvSpPr>
            <a:spLocks noGrp="1"/>
          </p:cNvSpPr>
          <p:nvPr>
            <p:ph type="sldNum" sz="quarter" idx="17"/>
          </p:nvPr>
        </p:nvSpPr>
        <p:spPr>
          <a:xfrm>
            <a:off x="4008087" y="6456385"/>
            <a:ext cx="429207" cy="379867"/>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37894002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B686070-85E7-EB57-8965-F95F2692CC62}"/>
              </a:ext>
            </a:extLst>
          </p:cNvPr>
          <p:cNvSpPr>
            <a:spLocks noGrp="1"/>
          </p:cNvSpPr>
          <p:nvPr>
            <p:ph type="title"/>
          </p:nvPr>
        </p:nvSpPr>
        <p:spPr>
          <a:xfrm>
            <a:off x="512064" y="3608276"/>
            <a:ext cx="4428700" cy="2620587"/>
          </a:xfrm>
        </p:spPr>
        <p:txBody>
          <a:bodyPr anchor="t">
            <a:noAutofit/>
          </a:bodyPr>
          <a:lstStyle>
            <a:lvl1pPr>
              <a:defRPr sz="5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 y="0"/>
            <a:ext cx="12192000" cy="3429000"/>
          </a:xfrm>
          <a:blipFill>
            <a:blip r:embed="rId2">
              <a:alphaModFix amt="70000"/>
            </a:blip>
            <a:stretch>
              <a:fillRect/>
            </a:stretch>
          </a:blipFill>
        </p:spPr>
        <p:txBody>
          <a:bodyPr/>
          <a:lstStyle>
            <a:lvl1pPr>
              <a:defRPr/>
            </a:lvl1pPr>
          </a:lstStyle>
          <a:p>
            <a:r>
              <a:rPr lang="en-US" dirty="0"/>
              <a:t> </a:t>
            </a:r>
          </a:p>
        </p:txBody>
      </p:sp>
      <p:sp>
        <p:nvSpPr>
          <p:cNvPr id="2" name="Content Placeholder 7">
            <a:extLst>
              <a:ext uri="{FF2B5EF4-FFF2-40B4-BE49-F238E27FC236}">
                <a16:creationId xmlns:a16="http://schemas.microsoft.com/office/drawing/2014/main" id="{4546533B-13A8-961D-BD05-8DE715F63409}"/>
              </a:ext>
            </a:extLst>
          </p:cNvPr>
          <p:cNvSpPr>
            <a:spLocks noGrp="1"/>
          </p:cNvSpPr>
          <p:nvPr>
            <p:ph sz="quarter" idx="14"/>
          </p:nvPr>
        </p:nvSpPr>
        <p:spPr>
          <a:xfrm>
            <a:off x="5268036" y="3579702"/>
            <a:ext cx="6298442" cy="262058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8">
            <a:extLst>
              <a:ext uri="{FF2B5EF4-FFF2-40B4-BE49-F238E27FC236}">
                <a16:creationId xmlns:a16="http://schemas.microsoft.com/office/drawing/2014/main" id="{9349FD65-108E-79AD-A9C8-91429963386F}"/>
              </a:ext>
            </a:extLst>
          </p:cNvPr>
          <p:cNvSpPr>
            <a:spLocks noGrp="1"/>
          </p:cNvSpPr>
          <p:nvPr>
            <p:ph type="ftr" sz="quarter" idx="16"/>
          </p:nvPr>
        </p:nvSpPr>
        <p:spPr>
          <a:xfrm>
            <a:off x="5262666" y="6442872"/>
            <a:ext cx="1968375" cy="379867"/>
          </a:xfrm>
        </p:spPr>
        <p:txBody>
          <a:bodyPr anchor="b"/>
          <a:lstStyle/>
          <a:p>
            <a:r>
              <a:rPr lang="en-US" dirty="0"/>
              <a:t>Sample footer text</a:t>
            </a:r>
          </a:p>
        </p:txBody>
      </p:sp>
      <p:sp>
        <p:nvSpPr>
          <p:cNvPr id="12" name="Date Placeholder 2">
            <a:extLst>
              <a:ext uri="{FF2B5EF4-FFF2-40B4-BE49-F238E27FC236}">
                <a16:creationId xmlns:a16="http://schemas.microsoft.com/office/drawing/2014/main" id="{547B7542-C2BA-4322-9FF4-E2713B917492}"/>
              </a:ext>
            </a:extLst>
          </p:cNvPr>
          <p:cNvSpPr>
            <a:spLocks noGrp="1"/>
          </p:cNvSpPr>
          <p:nvPr>
            <p:ph type="dt" sz="half" idx="18"/>
          </p:nvPr>
        </p:nvSpPr>
        <p:spPr>
          <a:xfrm>
            <a:off x="7697040" y="6442872"/>
            <a:ext cx="2295997" cy="379867"/>
          </a:xfrm>
        </p:spPr>
        <p:txBody>
          <a:bodyPr anchor="b"/>
          <a:lstStyle/>
          <a:p>
            <a:endParaRPr lang="en-US" dirty="0"/>
          </a:p>
        </p:txBody>
      </p:sp>
      <p:sp>
        <p:nvSpPr>
          <p:cNvPr id="7" name="Slide Number Placeholder 9">
            <a:extLst>
              <a:ext uri="{FF2B5EF4-FFF2-40B4-BE49-F238E27FC236}">
                <a16:creationId xmlns:a16="http://schemas.microsoft.com/office/drawing/2014/main" id="{EB058DA4-9F6F-CC80-D1C5-728E096806C3}"/>
              </a:ext>
            </a:extLst>
          </p:cNvPr>
          <p:cNvSpPr>
            <a:spLocks noGrp="1"/>
          </p:cNvSpPr>
          <p:nvPr>
            <p:ph type="sldNum" sz="quarter" idx="17"/>
          </p:nvPr>
        </p:nvSpPr>
        <p:spPr>
          <a:xfrm>
            <a:off x="11137271" y="6442873"/>
            <a:ext cx="429207" cy="379867"/>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37766438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Static Light Bkgd">
            <a:extLst>
              <a:ext uri="{FF2B5EF4-FFF2-40B4-BE49-F238E27FC236}">
                <a16:creationId xmlns:a16="http://schemas.microsoft.com/office/drawing/2014/main" id="{C4626CD7-1C0C-6928-FA7F-84C22CDFEB5C}"/>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6" name="Confidential disclaimer">
            <a:extLst>
              <a:ext uri="{FF2B5EF4-FFF2-40B4-BE49-F238E27FC236}">
                <a16:creationId xmlns:a16="http://schemas.microsoft.com/office/drawing/2014/main" id="{BB35ED0A-9206-82C6-8F45-ACF38F7B1A6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36" name="Footer Placeholder">
            <a:extLst>
              <a:ext uri="{FF2B5EF4-FFF2-40B4-BE49-F238E27FC236}">
                <a16:creationId xmlns:a16="http://schemas.microsoft.com/office/drawing/2014/main" id="{7A2163E9-256E-9B73-6413-FAB496F455C7}"/>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chemeClr val="bg1">
                    <a:lumMod val="50000"/>
                  </a:schemeClr>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555555"/>
                </a:solidFill>
              </a:defRPr>
            </a:lvl1pPr>
          </a:lstStyle>
          <a:p>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555555"/>
                </a:solidFill>
              </a:defRPr>
            </a:lvl1pPr>
          </a:lstStyle>
          <a:p>
            <a:r>
              <a:rPr lang="en-US"/>
              <a:t>Insert your presentation title here maximum of three lines</a:t>
            </a:r>
          </a:p>
        </p:txBody>
      </p:sp>
      <p:sp>
        <p:nvSpPr>
          <p:cNvPr id="21" name="Nielsen wordmark (Orange)" hidden="1">
            <a:extLst>
              <a:ext uri="{FF2B5EF4-FFF2-40B4-BE49-F238E27FC236}">
                <a16:creationId xmlns:a16="http://schemas.microsoft.com/office/drawing/2014/main" id="{B02856D4-EEBB-48FC-BFCD-BE5C5712AE18}"/>
              </a:ext>
            </a:extLst>
          </p:cNvPr>
          <p:cNvSpPr>
            <a:spLocks noGrp="1" noRot="1" noMove="1" noResize="1" noEditPoints="1" noAdjustHandles="1" noChangeArrowheads="1" noChangeShapeType="1"/>
          </p:cNvSpPr>
          <p:nvPr userDrawn="1"/>
        </p:nvSpPr>
        <p:spPr>
          <a:xfrm>
            <a:off x="295274" y="443156"/>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sp>
        <p:nvSpPr>
          <p:cNvPr id="4" name="Nielsen wordmark">
            <a:extLst>
              <a:ext uri="{FF2B5EF4-FFF2-40B4-BE49-F238E27FC236}">
                <a16:creationId xmlns:a16="http://schemas.microsoft.com/office/drawing/2014/main" id="{114DF69D-7EB6-203C-43F0-B2D46A94C483}"/>
              </a:ext>
            </a:extLst>
          </p:cNvPr>
          <p:cNvSpPr>
            <a:spLocks noGrp="1" noRot="1" noMove="1" noResize="1" noEditPoints="1" noAdjustHandles="1" noChangeArrowheads="1" noChangeShapeType="1"/>
          </p:cNvSpPr>
          <p:nvPr/>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pic>
        <p:nvPicPr>
          <p:cNvPr id="11" name="NielsenIQ GFK lockup" hidden="1">
            <a:extLst>
              <a:ext uri="{FF2B5EF4-FFF2-40B4-BE49-F238E27FC236}">
                <a16:creationId xmlns:a16="http://schemas.microsoft.com/office/drawing/2014/main" id="{7D277D99-518B-9609-51D0-587AB5DBF23C}"/>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321743"/>
            <a:ext cx="3377876" cy="753596"/>
          </a:xfrm>
          <a:prstGeom prst="rect">
            <a:avLst/>
          </a:prstGeom>
        </p:spPr>
      </p:pic>
      <p:pic>
        <p:nvPicPr>
          <p:cNvPr id="7" name="NielsenIQ logo+wordmark (Orange)" descr="A black and orange sign with white text&#10;&#10;AI-generated content may be incorrect." hidden="1">
            <a:extLst>
              <a:ext uri="{FF2B5EF4-FFF2-40B4-BE49-F238E27FC236}">
                <a16:creationId xmlns:a16="http://schemas.microsoft.com/office/drawing/2014/main" id="{4D106D5B-56B7-0533-DA99-2220DBD2F829}"/>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8558" y="305205"/>
            <a:ext cx="2113544" cy="768096"/>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9851AB56-8AE6-EEF1-0330-E0C0C6360BEC}"/>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pic>
        <p:nvPicPr>
          <p:cNvPr id="12" name="powered by GfK intelligence" hidden="1">
            <a:extLst>
              <a:ext uri="{FF2B5EF4-FFF2-40B4-BE49-F238E27FC236}">
                <a16:creationId xmlns:a16="http://schemas.microsoft.com/office/drawing/2014/main" id="{7B59B40E-462E-8C9B-361A-0A34D502F138}"/>
              </a:ext>
            </a:extLst>
          </p:cNvPr>
          <p:cNvPicPr>
            <a:picLocks noGrp="1" noRot="1" noChangeAspect="1" noMove="1" noResize="1" noEditPoints="1" noAdjustHandles="1" noChangeArrowheads="1" noChangeShapeType="1" noCrop="1"/>
          </p:cNvPicPr>
          <p:nvPr userDrawn="1"/>
        </p:nvPicPr>
        <p:blipFill>
          <a:blip r:embed="rId6">
            <a:extLst>
              <a:ext uri="{96DAC541-7B7A-43D3-8B79-37D633B846F1}">
                <asvg:svgBlip xmlns:asvg="http://schemas.microsoft.com/office/drawing/2016/SVG/main" r:embed="rId7"/>
              </a:ext>
            </a:extLst>
          </a:blip>
          <a:stretch>
            <a:fillRect/>
          </a:stretch>
        </p:blipFill>
        <p:spPr>
          <a:xfrm>
            <a:off x="9144014" y="491055"/>
            <a:ext cx="2752712" cy="421003"/>
          </a:xfrm>
          <a:prstGeom prst="rect">
            <a:avLst/>
          </a:prstGeom>
        </p:spPr>
      </p:pic>
    </p:spTree>
    <p:extLst>
      <p:ext uri="{BB962C8B-B14F-4D97-AF65-F5344CB8AC3E}">
        <p14:creationId xmlns:p14="http://schemas.microsoft.com/office/powerpoint/2010/main" val="277258667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with Picture 13">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C4192E-0615-6D24-7F21-2ED903A0F72C}"/>
              </a:ext>
            </a:extLst>
          </p:cNvPr>
          <p:cNvSpPr>
            <a:spLocks noGrp="1"/>
          </p:cNvSpPr>
          <p:nvPr>
            <p:ph type="title"/>
          </p:nvPr>
        </p:nvSpPr>
        <p:spPr>
          <a:xfrm>
            <a:off x="512064" y="621792"/>
            <a:ext cx="4428700" cy="2601925"/>
          </a:xfrm>
        </p:spPr>
        <p:txBody>
          <a:bodyPr anchor="t">
            <a:noAutofit/>
          </a:bodyPr>
          <a:lstStyle>
            <a:lvl1pPr>
              <a:defRPr sz="5600"/>
            </a:lvl1pPr>
          </a:lstStyle>
          <a:p>
            <a:r>
              <a:rPr lang="en-US" dirty="0"/>
              <a:t>Click to edit Master title style</a:t>
            </a:r>
          </a:p>
        </p:txBody>
      </p:sp>
      <p:sp>
        <p:nvSpPr>
          <p:cNvPr id="8" name="Footer Placeholder 7">
            <a:extLst>
              <a:ext uri="{FF2B5EF4-FFF2-40B4-BE49-F238E27FC236}">
                <a16:creationId xmlns:a16="http://schemas.microsoft.com/office/drawing/2014/main" id="{353F39CB-9CE6-B4F1-AF33-1A09A12BE9AE}"/>
              </a:ext>
            </a:extLst>
          </p:cNvPr>
          <p:cNvSpPr>
            <a:spLocks noGrp="1"/>
          </p:cNvSpPr>
          <p:nvPr>
            <p:ph type="ftr" sz="quarter" idx="16"/>
          </p:nvPr>
        </p:nvSpPr>
        <p:spPr>
          <a:xfrm>
            <a:off x="530352" y="110364"/>
            <a:ext cx="4297680"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40F9206B-94E8-C3F0-6151-8464A5C587D6}"/>
              </a:ext>
            </a:extLst>
          </p:cNvPr>
          <p:cNvSpPr>
            <a:spLocks noGrp="1"/>
          </p:cNvSpPr>
          <p:nvPr>
            <p:ph type="dt" sz="half" idx="15"/>
          </p:nvPr>
        </p:nvSpPr>
        <p:spPr>
          <a:xfrm>
            <a:off x="5264400" y="104576"/>
            <a:ext cx="4836883" cy="365125"/>
          </a:xfrm>
        </p:spPr>
        <p:txBody>
          <a:bodyPr/>
          <a:lstStyle/>
          <a:p>
            <a:endParaRPr lang="en-US" dirty="0"/>
          </a:p>
        </p:txBody>
      </p:sp>
      <p:sp>
        <p:nvSpPr>
          <p:cNvPr id="10" name="Slide Number Placeholder 9">
            <a:extLst>
              <a:ext uri="{FF2B5EF4-FFF2-40B4-BE49-F238E27FC236}">
                <a16:creationId xmlns:a16="http://schemas.microsoft.com/office/drawing/2014/main" id="{90CE137C-A6F0-119E-F45A-788BDB12E8F7}"/>
              </a:ext>
            </a:extLst>
          </p:cNvPr>
          <p:cNvSpPr>
            <a:spLocks noGrp="1"/>
          </p:cNvSpPr>
          <p:nvPr>
            <p:ph type="sldNum" sz="quarter" idx="17"/>
          </p:nvPr>
        </p:nvSpPr>
        <p:spPr>
          <a:xfrm>
            <a:off x="11136179" y="110364"/>
            <a:ext cx="429207" cy="365125"/>
          </a:xfrm>
        </p:spPr>
        <p:txBody>
          <a:bodyPr/>
          <a:lstStyle/>
          <a:p>
            <a:fld id="{CC057153-B650-4DEB-B370-79DDCFDCE934}" type="slidenum">
              <a:rPr lang="en-US" smtClean="0"/>
              <a:pPr/>
              <a:t>‹#›</a:t>
            </a:fld>
            <a:endParaRPr lang="en-US" dirty="0"/>
          </a:p>
        </p:txBody>
      </p:sp>
      <p:sp>
        <p:nvSpPr>
          <p:cNvPr id="9" name="Content Placeholder 7">
            <a:extLst>
              <a:ext uri="{FF2B5EF4-FFF2-40B4-BE49-F238E27FC236}">
                <a16:creationId xmlns:a16="http://schemas.microsoft.com/office/drawing/2014/main" id="{D330B07B-AD04-71E7-8385-E5A3DE536FA1}"/>
              </a:ext>
            </a:extLst>
          </p:cNvPr>
          <p:cNvSpPr>
            <a:spLocks noGrp="1"/>
          </p:cNvSpPr>
          <p:nvPr>
            <p:ph sz="quarter" idx="14"/>
          </p:nvPr>
        </p:nvSpPr>
        <p:spPr>
          <a:xfrm>
            <a:off x="5266944" y="603504"/>
            <a:ext cx="6298442" cy="260192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2BD75130-65F5-8CA7-F1DB-569BD060C526}"/>
              </a:ext>
            </a:extLst>
          </p:cNvPr>
          <p:cNvSpPr>
            <a:spLocks noGrp="1"/>
          </p:cNvSpPr>
          <p:nvPr>
            <p:ph type="pic" sz="quarter" idx="13" hasCustomPrompt="1"/>
          </p:nvPr>
        </p:nvSpPr>
        <p:spPr>
          <a:xfrm>
            <a:off x="-1" y="3429000"/>
            <a:ext cx="12192000" cy="3429000"/>
          </a:xfrm>
          <a:blipFill>
            <a:blip r:embed="rId2">
              <a:alphaModFix amt="7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1739795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2063" y="621792"/>
            <a:ext cx="6680347" cy="1892808"/>
          </a:xfrm>
        </p:spPr>
        <p:txBody>
          <a:bodyPr anchor="t">
            <a:noAutofit/>
          </a:bodyPr>
          <a:lstStyle>
            <a:lvl1pPr>
              <a:defRPr sz="56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0351" y="3005447"/>
            <a:ext cx="6680345" cy="3230761"/>
          </a:xfrm>
        </p:spPr>
        <p:txBody>
          <a:bodyPr anchor="t" anchorCtr="0">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0">
            <a:extLst>
              <a:ext uri="{FF2B5EF4-FFF2-40B4-BE49-F238E27FC236}">
                <a16:creationId xmlns:a16="http://schemas.microsoft.com/office/drawing/2014/main" id="{6D26A7AC-B400-7088-EC1C-217678DB14AB}"/>
              </a:ext>
            </a:extLst>
          </p:cNvPr>
          <p:cNvSpPr>
            <a:spLocks noGrp="1"/>
          </p:cNvSpPr>
          <p:nvPr>
            <p:ph type="pic" sz="quarter" idx="18"/>
          </p:nvPr>
        </p:nvSpPr>
        <p:spPr>
          <a:xfrm>
            <a:off x="7424382" y="136478"/>
            <a:ext cx="4612943" cy="6099730"/>
          </a:xfrm>
          <a:blipFill>
            <a:blip r:embed="rId2">
              <a:alphaModFix amt="70000"/>
            </a:blip>
            <a:stretch>
              <a:fillRect/>
            </a:stretch>
          </a:blipFill>
        </p:spPr>
        <p:txBody>
          <a:bodyPr/>
          <a:lstStyle/>
          <a:p>
            <a:endParaRPr lang="en-US" dirty="0"/>
          </a:p>
          <a:p>
            <a:endParaRPr lang="en-US" dirty="0"/>
          </a:p>
        </p:txBody>
      </p:sp>
      <p:sp>
        <p:nvSpPr>
          <p:cNvPr id="3" name="Footer Placeholder 8">
            <a:extLst>
              <a:ext uri="{FF2B5EF4-FFF2-40B4-BE49-F238E27FC236}">
                <a16:creationId xmlns:a16="http://schemas.microsoft.com/office/drawing/2014/main" id="{34B3914D-A10D-2D8F-7CC2-7E07FAAE88EA}"/>
              </a:ext>
            </a:extLst>
          </p:cNvPr>
          <p:cNvSpPr>
            <a:spLocks noGrp="1"/>
          </p:cNvSpPr>
          <p:nvPr>
            <p:ph type="ftr" sz="quarter" idx="16"/>
          </p:nvPr>
        </p:nvSpPr>
        <p:spPr>
          <a:xfrm>
            <a:off x="530352" y="6462179"/>
            <a:ext cx="1968375" cy="365125"/>
          </a:xfrm>
        </p:spPr>
        <p:txBody>
          <a:bodyPr anchor="b"/>
          <a:lstStyle/>
          <a:p>
            <a:r>
              <a:rPr lang="en-US" dirty="0"/>
              <a:t>Sample footer text</a:t>
            </a:r>
          </a:p>
        </p:txBody>
      </p:sp>
      <p:sp>
        <p:nvSpPr>
          <p:cNvPr id="10" name="Date Placeholder 9">
            <a:extLst>
              <a:ext uri="{FF2B5EF4-FFF2-40B4-BE49-F238E27FC236}">
                <a16:creationId xmlns:a16="http://schemas.microsoft.com/office/drawing/2014/main" id="{4A78AAE3-4F7C-3B5B-F640-B147F33EB691}"/>
              </a:ext>
            </a:extLst>
          </p:cNvPr>
          <p:cNvSpPr>
            <a:spLocks noGrp="1"/>
          </p:cNvSpPr>
          <p:nvPr>
            <p:ph type="dt" sz="half" idx="19"/>
          </p:nvPr>
        </p:nvSpPr>
        <p:spPr>
          <a:xfrm>
            <a:off x="7328846" y="6492875"/>
            <a:ext cx="3270368" cy="365125"/>
          </a:xfrm>
        </p:spPr>
        <p:txBody>
          <a:bodyPr anchor="b"/>
          <a:lstStyle/>
          <a:p>
            <a:endParaRPr lang="en-US" dirty="0"/>
          </a:p>
        </p:txBody>
      </p:sp>
      <p:sp>
        <p:nvSpPr>
          <p:cNvPr id="4" name="Slide Number Placeholder 9">
            <a:extLst>
              <a:ext uri="{FF2B5EF4-FFF2-40B4-BE49-F238E27FC236}">
                <a16:creationId xmlns:a16="http://schemas.microsoft.com/office/drawing/2014/main" id="{728CC4AA-DAFA-3E74-3F32-B26BE709A8D2}"/>
              </a:ext>
            </a:extLst>
          </p:cNvPr>
          <p:cNvSpPr>
            <a:spLocks noGrp="1"/>
          </p:cNvSpPr>
          <p:nvPr>
            <p:ph type="sldNum" sz="quarter" idx="17"/>
          </p:nvPr>
        </p:nvSpPr>
        <p:spPr>
          <a:xfrm>
            <a:off x="11762793" y="6462179"/>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83502647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CA9E-2928-08E5-AA9D-7B45CB4A9C86}"/>
              </a:ext>
            </a:extLst>
          </p:cNvPr>
          <p:cNvSpPr>
            <a:spLocks noGrp="1"/>
          </p:cNvSpPr>
          <p:nvPr>
            <p:ph type="title"/>
          </p:nvPr>
        </p:nvSpPr>
        <p:spPr>
          <a:xfrm>
            <a:off x="512064" y="621792"/>
            <a:ext cx="5358019" cy="1840898"/>
          </a:xfrm>
        </p:spPr>
        <p:txBody>
          <a:bodyPr anchor="t">
            <a:noAutofit/>
          </a:bodyPr>
          <a:lstStyle>
            <a:lvl1pPr>
              <a:defRPr sz="5600"/>
            </a:lvl1pPr>
          </a:lstStyle>
          <a:p>
            <a:r>
              <a:rPr lang="en-US" dirty="0"/>
              <a:t>Click to edit Master title style</a:t>
            </a:r>
          </a:p>
        </p:txBody>
      </p:sp>
      <p:sp>
        <p:nvSpPr>
          <p:cNvPr id="10" name="Content Placeholder 7">
            <a:extLst>
              <a:ext uri="{FF2B5EF4-FFF2-40B4-BE49-F238E27FC236}">
                <a16:creationId xmlns:a16="http://schemas.microsoft.com/office/drawing/2014/main" id="{B744A6F4-47F7-7529-5231-5CE0A904C5EE}"/>
              </a:ext>
            </a:extLst>
          </p:cNvPr>
          <p:cNvSpPr>
            <a:spLocks noGrp="1"/>
          </p:cNvSpPr>
          <p:nvPr>
            <p:ph sz="quarter" idx="14"/>
          </p:nvPr>
        </p:nvSpPr>
        <p:spPr>
          <a:xfrm>
            <a:off x="530352" y="2843784"/>
            <a:ext cx="5358019" cy="3289253"/>
          </a:xfrm>
        </p:spPr>
        <p:txBody>
          <a:bodyPr anchor="t" anchorCtr="0">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459D8383-42AF-7DFA-C40A-B388514EFD97}"/>
              </a:ext>
            </a:extLst>
          </p:cNvPr>
          <p:cNvSpPr>
            <a:spLocks noGrp="1"/>
          </p:cNvSpPr>
          <p:nvPr>
            <p:ph type="ftr" sz="quarter" idx="16"/>
          </p:nvPr>
        </p:nvSpPr>
        <p:spPr>
          <a:xfrm>
            <a:off x="6192658" y="117098"/>
            <a:ext cx="332323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1711CA84-487B-3628-F588-A19D042E21A7}"/>
              </a:ext>
            </a:extLst>
          </p:cNvPr>
          <p:cNvSpPr>
            <a:spLocks noGrp="1"/>
          </p:cNvSpPr>
          <p:nvPr>
            <p:ph type="sldNum" sz="quarter" idx="17"/>
          </p:nvPr>
        </p:nvSpPr>
        <p:spPr>
          <a:xfrm>
            <a:off x="11240279" y="110364"/>
            <a:ext cx="429207" cy="365125"/>
          </a:xfrm>
        </p:spPr>
        <p:txBody>
          <a:bodyPr/>
          <a:lstStyle/>
          <a:p>
            <a:fld id="{CC057153-B650-4DEB-B370-79DDCFDCE934}" type="slidenum">
              <a:rPr lang="en-US" smtClean="0"/>
              <a:pPr/>
              <a:t>‹#›</a:t>
            </a:fld>
            <a:endParaRPr lang="en-US" dirty="0"/>
          </a:p>
        </p:txBody>
      </p:sp>
      <p:sp>
        <p:nvSpPr>
          <p:cNvPr id="12" name="Picture Placeholder 10">
            <a:extLst>
              <a:ext uri="{FF2B5EF4-FFF2-40B4-BE49-F238E27FC236}">
                <a16:creationId xmlns:a16="http://schemas.microsoft.com/office/drawing/2014/main" id="{8FD38FA1-53E1-B8E1-3AE1-25A40C63D49A}"/>
              </a:ext>
            </a:extLst>
          </p:cNvPr>
          <p:cNvSpPr>
            <a:spLocks noGrp="1"/>
          </p:cNvSpPr>
          <p:nvPr>
            <p:ph type="pic" sz="quarter" idx="18" hasCustomPrompt="1"/>
          </p:nvPr>
        </p:nvSpPr>
        <p:spPr>
          <a:xfrm>
            <a:off x="6303631" y="2843784"/>
            <a:ext cx="5243935" cy="3289253"/>
          </a:xfrm>
          <a:blipFill>
            <a:blip r:embed="rId2">
              <a:alphaModFix amt="70000"/>
            </a:blip>
            <a:stretch>
              <a:fillRect/>
            </a:stretch>
          </a:blipFill>
        </p:spPr>
        <p:txBody>
          <a:bodyPr/>
          <a:lstStyle>
            <a:lvl1pPr>
              <a:defRPr/>
            </a:lvl1pPr>
          </a:lstStyle>
          <a:p>
            <a:r>
              <a:rPr lang="en-US" dirty="0"/>
              <a:t> </a:t>
            </a:r>
          </a:p>
        </p:txBody>
      </p:sp>
    </p:spTree>
    <p:extLst>
      <p:ext uri="{BB962C8B-B14F-4D97-AF65-F5344CB8AC3E}">
        <p14:creationId xmlns:p14="http://schemas.microsoft.com/office/powerpoint/2010/main" val="395753661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0F469B-7972-C862-3265-20EC44D749C7}"/>
              </a:ext>
            </a:extLst>
          </p:cNvPr>
          <p:cNvSpPr>
            <a:spLocks noGrp="1"/>
          </p:cNvSpPr>
          <p:nvPr>
            <p:ph type="title"/>
          </p:nvPr>
        </p:nvSpPr>
        <p:spPr>
          <a:xfrm>
            <a:off x="512064" y="631710"/>
            <a:ext cx="11032239" cy="1115203"/>
          </a:xfrm>
        </p:spPr>
        <p:txBody>
          <a:bodyPr anchor="t">
            <a:noAutofit/>
          </a:bodyPr>
          <a:lstStyle>
            <a:lvl1pPr>
              <a:defRPr sz="5600"/>
            </a:lvl1pPr>
          </a:lstStyle>
          <a:p>
            <a:r>
              <a:rPr lang="en-US" dirty="0"/>
              <a:t>Click to edit Master title style</a:t>
            </a:r>
          </a:p>
        </p:txBody>
      </p:sp>
      <p:sp>
        <p:nvSpPr>
          <p:cNvPr id="13" name="Picture Placeholder 10">
            <a:extLst>
              <a:ext uri="{FF2B5EF4-FFF2-40B4-BE49-F238E27FC236}">
                <a16:creationId xmlns:a16="http://schemas.microsoft.com/office/drawing/2014/main" id="{1A9091ED-65DB-CA4C-BC68-EC773138EFA0}"/>
              </a:ext>
            </a:extLst>
          </p:cNvPr>
          <p:cNvSpPr>
            <a:spLocks noGrp="1"/>
          </p:cNvSpPr>
          <p:nvPr>
            <p:ph type="pic" sz="quarter" idx="18" hasCustomPrompt="1"/>
          </p:nvPr>
        </p:nvSpPr>
        <p:spPr>
          <a:xfrm>
            <a:off x="109181" y="2115403"/>
            <a:ext cx="5786651" cy="4671431"/>
          </a:xfrm>
          <a:blipFill>
            <a:blip r:embed="rId2">
              <a:alphaModFix amt="70000"/>
            </a:blip>
            <a:stretch>
              <a:fillRect/>
            </a:stretch>
          </a:blipFill>
        </p:spPr>
        <p:txBody>
          <a:bodyPr/>
          <a:lstStyle>
            <a:lvl1pPr>
              <a:defRPr/>
            </a:lvl1pPr>
          </a:lstStyle>
          <a:p>
            <a:r>
              <a:rPr lang="en-US" dirty="0"/>
              <a:t> </a:t>
            </a:r>
          </a:p>
        </p:txBody>
      </p:sp>
      <p:sp>
        <p:nvSpPr>
          <p:cNvPr id="10" name="Content Placeholder 7">
            <a:extLst>
              <a:ext uri="{FF2B5EF4-FFF2-40B4-BE49-F238E27FC236}">
                <a16:creationId xmlns:a16="http://schemas.microsoft.com/office/drawing/2014/main" id="{A3F07A79-5344-FA17-3625-1266EFAA87FD}"/>
              </a:ext>
            </a:extLst>
          </p:cNvPr>
          <p:cNvSpPr>
            <a:spLocks noGrp="1"/>
          </p:cNvSpPr>
          <p:nvPr>
            <p:ph sz="quarter" idx="14"/>
          </p:nvPr>
        </p:nvSpPr>
        <p:spPr>
          <a:xfrm>
            <a:off x="6190488" y="2115403"/>
            <a:ext cx="5353815" cy="4110888"/>
          </a:xfrm>
        </p:spPr>
        <p:txBody>
          <a:bodyPr anchor="t">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AC0D704B-E4D2-B261-890F-35C54C94C6EE}"/>
              </a:ext>
            </a:extLst>
          </p:cNvPr>
          <p:cNvSpPr>
            <a:spLocks noGrp="1"/>
          </p:cNvSpPr>
          <p:nvPr>
            <p:ph type="ftr" sz="quarter" idx="20"/>
          </p:nvPr>
        </p:nvSpPr>
        <p:spPr>
          <a:xfrm>
            <a:off x="6177425" y="6428984"/>
            <a:ext cx="4467829" cy="365125"/>
          </a:xfrm>
        </p:spPr>
        <p:txBody>
          <a:bodyPr anchor="b"/>
          <a:lstStyle/>
          <a:p>
            <a:r>
              <a:rPr lang="en-US" dirty="0"/>
              <a:t>Sample footer text</a:t>
            </a:r>
          </a:p>
        </p:txBody>
      </p:sp>
      <p:sp>
        <p:nvSpPr>
          <p:cNvPr id="8" name="Slide Number Placeholder 7">
            <a:extLst>
              <a:ext uri="{FF2B5EF4-FFF2-40B4-BE49-F238E27FC236}">
                <a16:creationId xmlns:a16="http://schemas.microsoft.com/office/drawing/2014/main" id="{C5932FFD-B632-F7EE-B653-9A621348C003}"/>
              </a:ext>
            </a:extLst>
          </p:cNvPr>
          <p:cNvSpPr>
            <a:spLocks noGrp="1"/>
          </p:cNvSpPr>
          <p:nvPr>
            <p:ph type="sldNum" sz="quarter" idx="21"/>
          </p:nvPr>
        </p:nvSpPr>
        <p:spPr>
          <a:xfrm>
            <a:off x="10926847" y="6421709"/>
            <a:ext cx="617457" cy="365125"/>
          </a:xfrm>
        </p:spPr>
        <p:txBody>
          <a:bodyPr anchor="b"/>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5545508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2064" y="621792"/>
            <a:ext cx="3528795" cy="1875965"/>
          </a:xfrm>
        </p:spPr>
        <p:txBody>
          <a:bodyPr anchor="t" anchorCtr="0">
            <a:noAutofit/>
          </a:bodyPr>
          <a:lstStyle>
            <a:lvl1pPr>
              <a:defRPr sz="5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49183" y="2890640"/>
            <a:ext cx="3424181" cy="3342450"/>
          </a:xfrm>
          <a:blipFill>
            <a:blip r:embed="rId2">
              <a:alphaModFix amt="70000"/>
            </a:blip>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12351" y="603504"/>
            <a:ext cx="7215984" cy="5558959"/>
          </a:xfrm>
        </p:spPr>
        <p:txBody>
          <a:bodyPr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27B28364-BB1F-C92D-6EA6-E9AFEACC2D4A}"/>
              </a:ext>
            </a:extLst>
          </p:cNvPr>
          <p:cNvSpPr>
            <a:spLocks noGrp="1"/>
          </p:cNvSpPr>
          <p:nvPr>
            <p:ph type="ftr" sz="quarter" idx="16"/>
          </p:nvPr>
        </p:nvSpPr>
        <p:spPr>
          <a:xfrm>
            <a:off x="545926" y="6438284"/>
            <a:ext cx="5276852" cy="365125"/>
          </a:xfrm>
        </p:spPr>
        <p:txBody>
          <a:bodyPr anchor="b"/>
          <a:lstStyle/>
          <a:p>
            <a:r>
              <a:rPr lang="en-US" dirty="0"/>
              <a:t>Sample footer text</a:t>
            </a:r>
          </a:p>
        </p:txBody>
      </p:sp>
      <p:sp>
        <p:nvSpPr>
          <p:cNvPr id="6" name="Date Placeholder 5">
            <a:extLst>
              <a:ext uri="{FF2B5EF4-FFF2-40B4-BE49-F238E27FC236}">
                <a16:creationId xmlns:a16="http://schemas.microsoft.com/office/drawing/2014/main" id="{3E4B54CF-3562-5862-E6DB-CEF1F22146EA}"/>
              </a:ext>
            </a:extLst>
          </p:cNvPr>
          <p:cNvSpPr>
            <a:spLocks noGrp="1"/>
          </p:cNvSpPr>
          <p:nvPr>
            <p:ph type="dt" sz="half" idx="15"/>
          </p:nvPr>
        </p:nvSpPr>
        <p:spPr>
          <a:xfrm>
            <a:off x="6190488" y="6432496"/>
            <a:ext cx="2544079" cy="365125"/>
          </a:xfrm>
        </p:spPr>
        <p:txBody>
          <a:bodyPr anchor="b"/>
          <a:lstStyle/>
          <a:p>
            <a:endParaRPr lang="en-US" dirty="0"/>
          </a:p>
        </p:txBody>
      </p:sp>
      <p:sp>
        <p:nvSpPr>
          <p:cNvPr id="9" name="Slide Number Placeholder 8">
            <a:extLst>
              <a:ext uri="{FF2B5EF4-FFF2-40B4-BE49-F238E27FC236}">
                <a16:creationId xmlns:a16="http://schemas.microsoft.com/office/drawing/2014/main" id="{BB780F23-567A-D56A-4657-9FE5DB9F1C69}"/>
              </a:ext>
            </a:extLst>
          </p:cNvPr>
          <p:cNvSpPr>
            <a:spLocks noGrp="1"/>
          </p:cNvSpPr>
          <p:nvPr>
            <p:ph type="sldNum" sz="quarter" idx="17"/>
          </p:nvPr>
        </p:nvSpPr>
        <p:spPr>
          <a:xfrm>
            <a:off x="11099128" y="6438284"/>
            <a:ext cx="429207" cy="365125"/>
          </a:xfrm>
        </p:spPr>
        <p:txBody>
          <a:bodyPr anchor="b"/>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5906511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01348" y="644000"/>
            <a:ext cx="2594550" cy="1877132"/>
          </a:xfrm>
        </p:spPr>
        <p:txBody>
          <a:bodyPr anchor="t" anchorCtr="0">
            <a:noAutofit/>
          </a:bodyPr>
          <a:lstStyle>
            <a:lvl1pPr>
              <a:defRPr sz="5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6740" y="2899954"/>
            <a:ext cx="3610418" cy="3314046"/>
          </a:xfrm>
          <a:blipFill>
            <a:blip r:embed="rId2">
              <a:alphaModFix amt="70000"/>
            </a:blip>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02183" y="644000"/>
            <a:ext cx="7183078" cy="5570000"/>
          </a:xfrm>
        </p:spPr>
        <p:txBody>
          <a:bodyPr anchor="b"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6">
            <a:extLst>
              <a:ext uri="{FF2B5EF4-FFF2-40B4-BE49-F238E27FC236}">
                <a16:creationId xmlns:a16="http://schemas.microsoft.com/office/drawing/2014/main" id="{E471EB04-B63C-4629-0688-E2CC8C576A5A}"/>
              </a:ext>
            </a:extLst>
          </p:cNvPr>
          <p:cNvSpPr>
            <a:spLocks noGrp="1"/>
          </p:cNvSpPr>
          <p:nvPr>
            <p:ph type="ftr" sz="quarter" idx="16"/>
          </p:nvPr>
        </p:nvSpPr>
        <p:spPr>
          <a:xfrm>
            <a:off x="545926" y="6438284"/>
            <a:ext cx="5276852" cy="365125"/>
          </a:xfrm>
        </p:spPr>
        <p:txBody>
          <a:bodyPr anchor="b"/>
          <a:lstStyle/>
          <a:p>
            <a:r>
              <a:rPr lang="en-US" dirty="0"/>
              <a:t>Sample footer text</a:t>
            </a:r>
          </a:p>
        </p:txBody>
      </p:sp>
      <p:sp>
        <p:nvSpPr>
          <p:cNvPr id="12" name="Date Placeholder 5">
            <a:extLst>
              <a:ext uri="{FF2B5EF4-FFF2-40B4-BE49-F238E27FC236}">
                <a16:creationId xmlns:a16="http://schemas.microsoft.com/office/drawing/2014/main" id="{A4924D77-E18C-D84A-F550-9B0188FEBF87}"/>
              </a:ext>
            </a:extLst>
          </p:cNvPr>
          <p:cNvSpPr>
            <a:spLocks noGrp="1"/>
          </p:cNvSpPr>
          <p:nvPr>
            <p:ph type="dt" sz="half" idx="15"/>
          </p:nvPr>
        </p:nvSpPr>
        <p:spPr>
          <a:xfrm>
            <a:off x="6190488" y="6432496"/>
            <a:ext cx="2544079" cy="365125"/>
          </a:xfrm>
        </p:spPr>
        <p:txBody>
          <a:bodyPr anchor="b"/>
          <a:lstStyle/>
          <a:p>
            <a:endParaRPr lang="en-US" dirty="0"/>
          </a:p>
        </p:txBody>
      </p:sp>
      <p:sp>
        <p:nvSpPr>
          <p:cNvPr id="14" name="Slide Number Placeholder 8">
            <a:extLst>
              <a:ext uri="{FF2B5EF4-FFF2-40B4-BE49-F238E27FC236}">
                <a16:creationId xmlns:a16="http://schemas.microsoft.com/office/drawing/2014/main" id="{38B4B455-40D3-EF76-D860-2A6FFBF69836}"/>
              </a:ext>
            </a:extLst>
          </p:cNvPr>
          <p:cNvSpPr>
            <a:spLocks noGrp="1"/>
          </p:cNvSpPr>
          <p:nvPr>
            <p:ph type="sldNum" sz="quarter" idx="17"/>
          </p:nvPr>
        </p:nvSpPr>
        <p:spPr>
          <a:xfrm>
            <a:off x="11099128" y="6438284"/>
            <a:ext cx="429207" cy="365125"/>
          </a:xfrm>
        </p:spPr>
        <p:txBody>
          <a:bodyPr anchor="b"/>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1212405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2513" y="2096349"/>
            <a:ext cx="5332001" cy="4297680"/>
          </a:xfrm>
        </p:spPr>
        <p:txBody>
          <a:bodyPr anchor="t" anchorCtr="0">
            <a:noAutofit/>
          </a:bodyPr>
          <a:lstStyle>
            <a:lvl1pPr>
              <a:defRPr sz="56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6190488" y="2096349"/>
            <a:ext cx="5332001" cy="4297680"/>
          </a:xfrm>
        </p:spPr>
        <p:txBody>
          <a:bodyPr anchor="t" anchorCtr="0">
            <a:noAutofit/>
          </a:bodyPr>
          <a:lstStyle>
            <a:lvl1pPr marL="0" indent="0">
              <a:buFont typeface="Arial" panose="020B0604020202020204" pitchFamily="34" charset="0"/>
              <a:buNone/>
              <a:defRPr sz="1400"/>
            </a:lvl1pPr>
            <a:lvl2pPr marL="228600" indent="0">
              <a:buFont typeface="Arial" panose="020B0604020202020204" pitchFamily="34" charset="0"/>
              <a:buNone/>
              <a:defRPr sz="1400"/>
            </a:lvl2pPr>
            <a:lvl3pPr marL="457200" indent="0">
              <a:buFont typeface="Arial" panose="020B0604020202020204" pitchFamily="34" charset="0"/>
              <a:buNone/>
              <a:defRPr sz="1400"/>
            </a:lvl3pPr>
            <a:lvl4pPr marL="685800" indent="0">
              <a:buFont typeface="Arial" panose="020B0604020202020204" pitchFamily="34" charset="0"/>
              <a:buNone/>
              <a:defRPr sz="1400"/>
            </a:lvl4pPr>
            <a:lvl5pPr marL="914400" indent="0">
              <a:buFont typeface="Arial" panose="020B0604020202020204" pitchFamily="34" charse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a:extLst>
              <a:ext uri="{FF2B5EF4-FFF2-40B4-BE49-F238E27FC236}">
                <a16:creationId xmlns:a16="http://schemas.microsoft.com/office/drawing/2014/main" id="{00E56234-B5C3-D303-58A8-CF23222EF578}"/>
              </a:ext>
            </a:extLst>
          </p:cNvPr>
          <p:cNvSpPr>
            <a:spLocks noGrp="1"/>
          </p:cNvSpPr>
          <p:nvPr>
            <p:ph type="ftr" sz="quarter" idx="11"/>
          </p:nvPr>
        </p:nvSpPr>
        <p:spPr>
          <a:xfrm>
            <a:off x="522514" y="6446399"/>
            <a:ext cx="5332001" cy="365125"/>
          </a:xfrm>
        </p:spPr>
        <p:txBody>
          <a:bodyPr anchor="b"/>
          <a:lstStyle/>
          <a:p>
            <a:r>
              <a:rPr lang="en-US" dirty="0"/>
              <a:t>Sample footer text</a:t>
            </a:r>
          </a:p>
        </p:txBody>
      </p:sp>
      <p:sp>
        <p:nvSpPr>
          <p:cNvPr id="3" name="Date Placeholder 3">
            <a:extLst>
              <a:ext uri="{FF2B5EF4-FFF2-40B4-BE49-F238E27FC236}">
                <a16:creationId xmlns:a16="http://schemas.microsoft.com/office/drawing/2014/main" id="{7C0A47EA-16E7-11EE-8018-164220C78882}"/>
              </a:ext>
            </a:extLst>
          </p:cNvPr>
          <p:cNvSpPr>
            <a:spLocks noGrp="1"/>
          </p:cNvSpPr>
          <p:nvPr>
            <p:ph type="dt" sz="half" idx="10"/>
          </p:nvPr>
        </p:nvSpPr>
        <p:spPr>
          <a:xfrm>
            <a:off x="6192520" y="6446399"/>
            <a:ext cx="2533470" cy="365125"/>
          </a:xfrm>
        </p:spPr>
        <p:txBody>
          <a:bodyPr anchor="b"/>
          <a:lstStyle/>
          <a:p>
            <a:endParaRPr lang="en-US" dirty="0"/>
          </a:p>
        </p:txBody>
      </p:sp>
      <p:sp>
        <p:nvSpPr>
          <p:cNvPr id="5" name="Slide Number Placeholder 5">
            <a:extLst>
              <a:ext uri="{FF2B5EF4-FFF2-40B4-BE49-F238E27FC236}">
                <a16:creationId xmlns:a16="http://schemas.microsoft.com/office/drawing/2014/main" id="{F87862A6-EA05-3FD1-682D-3C9735BBBDC1}"/>
              </a:ext>
            </a:extLst>
          </p:cNvPr>
          <p:cNvSpPr>
            <a:spLocks noGrp="1"/>
          </p:cNvSpPr>
          <p:nvPr>
            <p:ph type="sldNum" sz="quarter" idx="12"/>
          </p:nvPr>
        </p:nvSpPr>
        <p:spPr>
          <a:xfrm>
            <a:off x="11240279" y="6446399"/>
            <a:ext cx="429207" cy="365125"/>
          </a:xfrm>
        </p:spPr>
        <p:txBody>
          <a:bodyPr anchor="b"/>
          <a:lstStyle/>
          <a:p>
            <a:fld id="{CC057153-B650-4DEB-B370-79DDCFDCE934}" type="slidenum">
              <a:rPr lang="en-US" smtClean="0"/>
              <a:t>‹#›</a:t>
            </a:fld>
            <a:endParaRPr lang="en-US" dirty="0"/>
          </a:p>
        </p:txBody>
      </p:sp>
      <p:sp>
        <p:nvSpPr>
          <p:cNvPr id="7" name="Picture Placeholder 6">
            <a:extLst>
              <a:ext uri="{FF2B5EF4-FFF2-40B4-BE49-F238E27FC236}">
                <a16:creationId xmlns:a16="http://schemas.microsoft.com/office/drawing/2014/main" id="{D8D80FA0-F955-40A3-A72F-8CE9E2D293A3}"/>
              </a:ext>
            </a:extLst>
          </p:cNvPr>
          <p:cNvSpPr>
            <a:spLocks noGrp="1"/>
          </p:cNvSpPr>
          <p:nvPr>
            <p:ph type="pic" sz="quarter" idx="15"/>
          </p:nvPr>
        </p:nvSpPr>
        <p:spPr>
          <a:xfrm>
            <a:off x="0" y="0"/>
            <a:ext cx="12192000" cy="1842448"/>
          </a:xfrm>
          <a:blipFill>
            <a:blip r:embed="rId2">
              <a:alphaModFix amt="70000"/>
            </a:blip>
            <a:stretch>
              <a:fillRect/>
            </a:stretch>
          </a:blipFill>
        </p:spPr>
        <p:txBody>
          <a:bodyPr/>
          <a:lstStyle/>
          <a:p>
            <a:endParaRPr lang="en-US"/>
          </a:p>
        </p:txBody>
      </p:sp>
    </p:spTree>
    <p:extLst>
      <p:ext uri="{BB962C8B-B14F-4D97-AF65-F5344CB8AC3E}">
        <p14:creationId xmlns:p14="http://schemas.microsoft.com/office/powerpoint/2010/main" val="29711821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tent with Picture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0" y="96757"/>
            <a:ext cx="6400800" cy="1482005"/>
          </a:xfrm>
        </p:spPr>
        <p:txBody>
          <a:bodyPr anchor="t" anchorCtr="0">
            <a:normAutofit/>
          </a:bodyPr>
          <a:lstStyle>
            <a:lvl1pPr>
              <a:lnSpc>
                <a:spcPct val="80000"/>
              </a:lnSpc>
              <a:defRPr sz="5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0" y="2844166"/>
            <a:ext cx="6400800" cy="3999042"/>
          </a:xfrm>
        </p:spPr>
        <p:txBody>
          <a:bodyPr anchor="b" anchorCtr="0"/>
          <a:lstStyle>
            <a:lvl1pPr>
              <a:spcBef>
                <a:spcPts val="1000"/>
              </a:spcBef>
              <a:defRPr/>
            </a:lvl1pPr>
            <a:lvl2pPr>
              <a:spcBef>
                <a:spcPts val="1000"/>
              </a:spcBef>
              <a:defRPr/>
            </a:lvl2pPr>
            <a:lvl3pPr>
              <a:spcBef>
                <a:spcPts val="1000"/>
              </a:spcBef>
              <a:defRPr/>
            </a:lvl3pPr>
            <a:lvl4pPr>
              <a:spcBef>
                <a:spcPts val="1000"/>
              </a:spcBef>
              <a:defRPr/>
            </a:lvl4pPr>
            <a:lvl5pPr>
              <a:spcBef>
                <a:spcPts val="10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7691214" y="109728"/>
            <a:ext cx="384048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759184" y="109728"/>
            <a:ext cx="429207" cy="365125"/>
          </a:xfrm>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692EDDB5-4345-5104-646A-B8C10FB3A78F}"/>
              </a:ext>
            </a:extLst>
          </p:cNvPr>
          <p:cNvSpPr>
            <a:spLocks noGrp="1"/>
          </p:cNvSpPr>
          <p:nvPr>
            <p:ph type="pic" sz="quarter" idx="13"/>
          </p:nvPr>
        </p:nvSpPr>
        <p:spPr>
          <a:xfrm>
            <a:off x="7805393" y="843539"/>
            <a:ext cx="4120983" cy="5761544"/>
          </a:xfrm>
          <a:blipFill>
            <a:blip r:embed="rId2">
              <a:alphaModFix amt="70000"/>
            </a:blip>
            <a:stretch>
              <a:fillRect/>
            </a:stretch>
          </a:blipFill>
        </p:spPr>
        <p:txBody>
          <a:bodyPr/>
          <a:lstStyle/>
          <a:p>
            <a:endParaRPr lang="en-US" dirty="0"/>
          </a:p>
        </p:txBody>
      </p:sp>
    </p:spTree>
    <p:extLst>
      <p:ext uri="{BB962C8B-B14F-4D97-AF65-F5344CB8AC3E}">
        <p14:creationId xmlns:p14="http://schemas.microsoft.com/office/powerpoint/2010/main" val="393317341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Content with Picture 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8288" y="1005840"/>
            <a:ext cx="3595634" cy="2212313"/>
          </a:xfrm>
        </p:spPr>
        <p:txBody>
          <a:bodyPr anchor="t">
            <a:noAutofit/>
          </a:bodyPr>
          <a:lstStyle>
            <a:lvl1pPr>
              <a:defRPr sz="5600"/>
            </a:lvl1pPr>
          </a:lstStyle>
          <a:p>
            <a:r>
              <a:rPr lang="en-US" dirty="0"/>
              <a:t>Click to edit Master title style</a:t>
            </a:r>
          </a:p>
        </p:txBody>
      </p:sp>
      <p:sp>
        <p:nvSpPr>
          <p:cNvPr id="9" name="Footer Placeholder 4">
            <a:extLst>
              <a:ext uri="{FF2B5EF4-FFF2-40B4-BE49-F238E27FC236}">
                <a16:creationId xmlns:a16="http://schemas.microsoft.com/office/drawing/2014/main" id="{69E2A0A4-E744-4E9C-CEAD-DBA5E98D44E8}"/>
              </a:ext>
            </a:extLst>
          </p:cNvPr>
          <p:cNvSpPr>
            <a:spLocks noGrp="1"/>
          </p:cNvSpPr>
          <p:nvPr>
            <p:ph type="ftr" sz="quarter" idx="11"/>
          </p:nvPr>
        </p:nvSpPr>
        <p:spPr>
          <a:xfrm>
            <a:off x="0" y="100701"/>
            <a:ext cx="4972050" cy="365125"/>
          </a:xfrm>
        </p:spPr>
        <p:txBody>
          <a:bodyPr/>
          <a:lstStyle/>
          <a:p>
            <a:r>
              <a:rPr lang="en-US" dirty="0"/>
              <a:t>Sample footer text</a:t>
            </a:r>
          </a:p>
        </p:txBody>
      </p:sp>
      <p:sp>
        <p:nvSpPr>
          <p:cNvPr id="8" name="Date Placeholder 3">
            <a:extLst>
              <a:ext uri="{FF2B5EF4-FFF2-40B4-BE49-F238E27FC236}">
                <a16:creationId xmlns:a16="http://schemas.microsoft.com/office/drawing/2014/main" id="{D44A2045-E098-ECF5-2867-D41D939BA049}"/>
              </a:ext>
            </a:extLst>
          </p:cNvPr>
          <p:cNvSpPr>
            <a:spLocks noGrp="1"/>
          </p:cNvSpPr>
          <p:nvPr>
            <p:ph type="dt" sz="half" idx="10"/>
          </p:nvPr>
        </p:nvSpPr>
        <p:spPr>
          <a:xfrm>
            <a:off x="5258952" y="100701"/>
            <a:ext cx="5332001" cy="365125"/>
          </a:xfrm>
        </p:spPr>
        <p:txBody>
          <a:bodyPr/>
          <a:lstStyle/>
          <a:p>
            <a:endParaRPr lang="en-US" dirty="0"/>
          </a:p>
        </p:txBody>
      </p:sp>
      <p:sp>
        <p:nvSpPr>
          <p:cNvPr id="10" name="Slide Number Placeholder 5">
            <a:extLst>
              <a:ext uri="{FF2B5EF4-FFF2-40B4-BE49-F238E27FC236}">
                <a16:creationId xmlns:a16="http://schemas.microsoft.com/office/drawing/2014/main" id="{07F69DDF-E931-1763-53C0-B18D6D4EC1E0}"/>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0" y="3402064"/>
            <a:ext cx="3585586" cy="3434638"/>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66157" y="832104"/>
            <a:ext cx="6707160" cy="5917042"/>
          </a:xfrm>
          <a:blipFill>
            <a:blip r:embed="rId2">
              <a:alphaModFix amt="7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Tree>
    <p:extLst>
      <p:ext uri="{BB962C8B-B14F-4D97-AF65-F5344CB8AC3E}">
        <p14:creationId xmlns:p14="http://schemas.microsoft.com/office/powerpoint/2010/main" val="25815098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0" y="5504688"/>
            <a:ext cx="5902657" cy="1353312"/>
          </a:xfrm>
        </p:spPr>
        <p:txBody>
          <a:bodyPr anchor="b">
            <a:normAutofit/>
          </a:bodyPr>
          <a:lstStyle>
            <a:lvl1pPr>
              <a:lnSpc>
                <a:spcPct val="120000"/>
              </a:lnSpc>
              <a:defRPr sz="2000" b="0" spc="0" baseline="0">
                <a:solidFill>
                  <a:schemeClr val="tx1"/>
                </a:solidFill>
                <a:latin typeface="+mn-l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4591" y="-156950"/>
            <a:ext cx="5957248" cy="4510586"/>
          </a:xfrm>
        </p:spPr>
        <p:txBody>
          <a:bodyPr anchor="t">
            <a:normAutofit/>
          </a:bodyPr>
          <a:lstStyle>
            <a:lvl1pPr marL="0" indent="0">
              <a:lnSpc>
                <a:spcPct val="90000"/>
              </a:lnSpc>
              <a:spcBef>
                <a:spcPts val="0"/>
              </a:spcBef>
              <a:buNone/>
              <a:defRPr sz="15000" b="0" i="0">
                <a:solidFill>
                  <a:schemeClr val="tx1"/>
                </a:solidFill>
                <a:latin typeface="+mj-lt"/>
              </a:defRPr>
            </a:lvl1pPr>
          </a:lstStyle>
          <a:p>
            <a:pPr lvl="0"/>
            <a:r>
              <a:rPr lang="en-US" dirty="0"/>
              <a:t>##%</a:t>
            </a:r>
          </a:p>
        </p:txBody>
      </p:sp>
      <p:pic>
        <p:nvPicPr>
          <p:cNvPr id="6" name="Graphic 5">
            <a:extLst>
              <a:ext uri="{FF2B5EF4-FFF2-40B4-BE49-F238E27FC236}">
                <a16:creationId xmlns:a16="http://schemas.microsoft.com/office/drawing/2014/main" id="{BB98C21E-A9AF-D3FB-3F6A-06088553C6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10101" y="5852160"/>
            <a:ext cx="1005840" cy="1005840"/>
          </a:xfrm>
          <a:prstGeom prst="rect">
            <a:avLst/>
          </a:prstGeom>
        </p:spPr>
      </p:pic>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6446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Blue">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Confidential disclaimer">
            <a:extLst>
              <a:ext uri="{FF2B5EF4-FFF2-40B4-BE49-F238E27FC236}">
                <a16:creationId xmlns:a16="http://schemas.microsoft.com/office/drawing/2014/main" id="{0CFED10E-E876-D584-0DE6-56605800FA6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sp>
        <p:nvSpPr>
          <p:cNvPr id="23" name="Nielsen wordmark">
            <a:extLst>
              <a:ext uri="{FF2B5EF4-FFF2-40B4-BE49-F238E27FC236}">
                <a16:creationId xmlns:a16="http://schemas.microsoft.com/office/drawing/2014/main" id="{A534929D-2AB3-3703-CE21-C24AAF5B90DA}"/>
              </a:ext>
            </a:extLst>
          </p:cNvPr>
          <p:cNvSpPr>
            <a:spLocks noGrp="1" noRot="1" noMove="1" noResize="1" noEditPoints="1" noAdjustHandles="1" noChangeArrowheads="1" noChangeShapeType="1"/>
          </p:cNvSpPr>
          <p:nvPr userDrawn="1"/>
        </p:nvSpPr>
        <p:spPr>
          <a:xfrm>
            <a:off x="295274" y="443155"/>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pic>
        <p:nvPicPr>
          <p:cNvPr id="11" name="NielsenIQ GFK lockup" hidden="1">
            <a:extLst>
              <a:ext uri="{FF2B5EF4-FFF2-40B4-BE49-F238E27FC236}">
                <a16:creationId xmlns:a16="http://schemas.microsoft.com/office/drawing/2014/main" id="{F5A22785-6BE6-D1CC-4D14-4C9F4152DA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12" name="NielsenIQ logo+wordmark" hidden="1">
            <a:extLst>
              <a:ext uri="{FF2B5EF4-FFF2-40B4-BE49-F238E27FC236}">
                <a16:creationId xmlns:a16="http://schemas.microsoft.com/office/drawing/2014/main" id="{8189DD20-160D-9FA4-6050-54CA59644796}"/>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l="59" r="59"/>
          <a:stretch/>
        </p:blipFill>
        <p:spPr>
          <a:xfrm>
            <a:off x="288558" y="305205"/>
            <a:ext cx="2211753" cy="763139"/>
          </a:xfrm>
          <a:prstGeom prst="rect">
            <a:avLst/>
          </a:prstGeom>
        </p:spPr>
      </p:pic>
      <p:pic>
        <p:nvPicPr>
          <p:cNvPr id="13" name="powered by GfK intelligence" hidden="1">
            <a:extLst>
              <a:ext uri="{FF2B5EF4-FFF2-40B4-BE49-F238E27FC236}">
                <a16:creationId xmlns:a16="http://schemas.microsoft.com/office/drawing/2014/main" id="{94326E94-3473-0A32-8270-85A1BAF14CCA}"/>
              </a:ext>
            </a:extLst>
          </p:cNvPr>
          <p:cNvPicPr>
            <a:picLocks noGrp="1" noRot="1" noChangeAspec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9144014" y="491055"/>
            <a:ext cx="2752712" cy="421003"/>
          </a:xfrm>
          <a:prstGeom prst="rect">
            <a:avLst/>
          </a:prstGeom>
        </p:spPr>
      </p:pic>
    </p:spTree>
    <p:extLst>
      <p:ext uri="{BB962C8B-B14F-4D97-AF65-F5344CB8AC3E}">
        <p14:creationId xmlns:p14="http://schemas.microsoft.com/office/powerpoint/2010/main" val="367236365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Number Large 2">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B97A67-2BC4-FA44-F047-6D2FBC5CA2B9}"/>
              </a:ext>
            </a:extLst>
          </p:cNvPr>
          <p:cNvSpPr>
            <a:spLocks noGrp="1"/>
          </p:cNvSpPr>
          <p:nvPr>
            <p:ph type="title"/>
          </p:nvPr>
        </p:nvSpPr>
        <p:spPr>
          <a:xfrm>
            <a:off x="0" y="5861712"/>
            <a:ext cx="5902657" cy="996287"/>
          </a:xfrm>
        </p:spPr>
        <p:txBody>
          <a:bodyPr anchor="b">
            <a:normAutofit/>
          </a:bodyPr>
          <a:lstStyle>
            <a:lvl1pPr>
              <a:lnSpc>
                <a:spcPct val="120000"/>
              </a:lnSpc>
              <a:defRPr sz="2000" b="0" spc="0" baseline="0">
                <a:solidFill>
                  <a:schemeClr val="tx1"/>
                </a:solidFill>
                <a:latin typeface="+mn-lt"/>
              </a:defRPr>
            </a:lvl1pPr>
          </a:lstStyle>
          <a:p>
            <a:r>
              <a:rPr lang="en-US"/>
              <a:t>Click to edit Master title style</a:t>
            </a:r>
            <a:endParaRPr lang="en-US" dirty="0"/>
          </a:p>
        </p:txBody>
      </p:sp>
      <p:pic>
        <p:nvPicPr>
          <p:cNvPr id="6" name="Graphic 5">
            <a:extLst>
              <a:ext uri="{FF2B5EF4-FFF2-40B4-BE49-F238E27FC236}">
                <a16:creationId xmlns:a16="http://schemas.microsoft.com/office/drawing/2014/main" id="{0E3A4F82-7267-3CC9-7E77-5D7ABE6E5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10101" y="5852160"/>
            <a:ext cx="1005840" cy="1005840"/>
          </a:xfrm>
          <a:prstGeom prst="rect">
            <a:avLst/>
          </a:prstGeom>
        </p:spPr>
      </p:pic>
      <p:sp>
        <p:nvSpPr>
          <p:cNvPr id="9" name="Footer Placeholder 8">
            <a:extLst>
              <a:ext uri="{FF2B5EF4-FFF2-40B4-BE49-F238E27FC236}">
                <a16:creationId xmlns:a16="http://schemas.microsoft.com/office/drawing/2014/main" id="{9177888A-355A-DE7F-B87A-D018FC9564C3}"/>
              </a:ext>
            </a:extLst>
          </p:cNvPr>
          <p:cNvSpPr>
            <a:spLocks noGrp="1"/>
          </p:cNvSpPr>
          <p:nvPr>
            <p:ph type="ftr" sz="quarter" idx="15"/>
          </p:nvPr>
        </p:nvSpPr>
        <p:spPr/>
        <p:txBody>
          <a:bodyPr/>
          <a:lstStyle/>
          <a:p>
            <a:r>
              <a:rPr lang="en-US" dirty="0"/>
              <a:t>Sample footer text</a:t>
            </a:r>
          </a:p>
        </p:txBody>
      </p:sp>
      <p:sp>
        <p:nvSpPr>
          <p:cNvPr id="8" name="Date Placeholder 7">
            <a:extLst>
              <a:ext uri="{FF2B5EF4-FFF2-40B4-BE49-F238E27FC236}">
                <a16:creationId xmlns:a16="http://schemas.microsoft.com/office/drawing/2014/main" id="{E2B4EDBB-F789-35E1-3512-3A3E647C2B42}"/>
              </a:ext>
            </a:extLst>
          </p:cNvPr>
          <p:cNvSpPr>
            <a:spLocks noGrp="1"/>
          </p:cNvSpPr>
          <p:nvPr>
            <p:ph type="dt" sz="half" idx="14"/>
          </p:nvPr>
        </p:nvSpPr>
        <p:spPr/>
        <p:txBody>
          <a:bodyPr/>
          <a:lstStyle/>
          <a:p>
            <a:endParaRPr lang="en-US" dirty="0"/>
          </a:p>
        </p:txBody>
      </p:sp>
      <p:sp>
        <p:nvSpPr>
          <p:cNvPr id="10" name="Slide Number Placeholder 9">
            <a:extLst>
              <a:ext uri="{FF2B5EF4-FFF2-40B4-BE49-F238E27FC236}">
                <a16:creationId xmlns:a16="http://schemas.microsoft.com/office/drawing/2014/main" id="{7784CE38-13A5-0A89-BFB8-F0599148FA3F}"/>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5" name="Content Placeholder 6">
            <a:extLst>
              <a:ext uri="{FF2B5EF4-FFF2-40B4-BE49-F238E27FC236}">
                <a16:creationId xmlns:a16="http://schemas.microsoft.com/office/drawing/2014/main" id="{5D02E6BD-A41A-324C-DB4D-3F42AA60F5BD}"/>
              </a:ext>
            </a:extLst>
          </p:cNvPr>
          <p:cNvSpPr>
            <a:spLocks noGrp="1"/>
          </p:cNvSpPr>
          <p:nvPr>
            <p:ph sz="quarter" idx="13" hasCustomPrompt="1"/>
          </p:nvPr>
        </p:nvSpPr>
        <p:spPr>
          <a:xfrm>
            <a:off x="-71651" y="975814"/>
            <a:ext cx="6045958" cy="4510586"/>
          </a:xfrm>
        </p:spPr>
        <p:txBody>
          <a:bodyPr anchor="b">
            <a:normAutofit/>
          </a:bodyPr>
          <a:lstStyle>
            <a:lvl1pPr marL="0" indent="0">
              <a:lnSpc>
                <a:spcPct val="90000"/>
              </a:lnSpc>
              <a:spcBef>
                <a:spcPts val="0"/>
              </a:spcBef>
              <a:buNone/>
              <a:defRPr sz="15000" b="0" i="0">
                <a:solidFill>
                  <a:schemeClr val="tx1"/>
                </a:solidFill>
                <a:latin typeface="+mj-lt"/>
              </a:defRPr>
            </a:lvl1pPr>
          </a:lstStyle>
          <a:p>
            <a:pPr lvl="0"/>
            <a:r>
              <a:rPr lang="en-US" dirty="0"/>
              <a:t>##%</a:t>
            </a:r>
          </a:p>
        </p:txBody>
      </p:sp>
    </p:spTree>
    <p:extLst>
      <p:ext uri="{BB962C8B-B14F-4D97-AF65-F5344CB8AC3E}">
        <p14:creationId xmlns:p14="http://schemas.microsoft.com/office/powerpoint/2010/main" val="52569810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Number Large 3">
    <p:bg>
      <p:bgRef idx="1001">
        <a:schemeClr val="bg1"/>
      </p:bgRef>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0569A7B-C9D6-067D-A126-4AE69E38D01E}"/>
              </a:ext>
            </a:extLst>
          </p:cNvPr>
          <p:cNvSpPr/>
          <p:nvPr userDrawn="1"/>
        </p:nvSpPr>
        <p:spPr>
          <a:xfrm>
            <a:off x="8519421" y="3176277"/>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1326B58-E941-959F-2B97-B27C83B22DF7}"/>
              </a:ext>
            </a:extLst>
          </p:cNvPr>
          <p:cNvSpPr>
            <a:spLocks noGrp="1"/>
          </p:cNvSpPr>
          <p:nvPr>
            <p:ph type="title"/>
          </p:nvPr>
        </p:nvSpPr>
        <p:spPr>
          <a:xfrm>
            <a:off x="0" y="5504688"/>
            <a:ext cx="5902657" cy="1353312"/>
          </a:xfrm>
        </p:spPr>
        <p:txBody>
          <a:bodyPr anchor="b">
            <a:normAutofit/>
          </a:bodyPr>
          <a:lstStyle>
            <a:lvl1pPr>
              <a:lnSpc>
                <a:spcPct val="120000"/>
              </a:lnSpc>
              <a:defRPr sz="2000" b="0" spc="0" baseline="0">
                <a:solidFill>
                  <a:schemeClr val="tx1"/>
                </a:solidFill>
                <a:latin typeface="+mn-lt"/>
              </a:defRPr>
            </a:lvl1pPr>
          </a:lstStyle>
          <a:p>
            <a:r>
              <a:rPr lang="en-US"/>
              <a:t>Click to edit Master title style</a:t>
            </a:r>
            <a:endParaRPr lang="en-US" dirty="0"/>
          </a:p>
        </p:txBody>
      </p:sp>
      <p:sp>
        <p:nvSpPr>
          <p:cNvPr id="11" name="Content Placeholder 6">
            <a:extLst>
              <a:ext uri="{FF2B5EF4-FFF2-40B4-BE49-F238E27FC236}">
                <a16:creationId xmlns:a16="http://schemas.microsoft.com/office/drawing/2014/main" id="{DE6F409A-A8C2-D0FA-3860-DBAA1D39483D}"/>
              </a:ext>
            </a:extLst>
          </p:cNvPr>
          <p:cNvSpPr>
            <a:spLocks noGrp="1"/>
          </p:cNvSpPr>
          <p:nvPr>
            <p:ph sz="quarter" idx="13" hasCustomPrompt="1"/>
          </p:nvPr>
        </p:nvSpPr>
        <p:spPr>
          <a:xfrm>
            <a:off x="-54591" y="-156950"/>
            <a:ext cx="5957248" cy="4510586"/>
          </a:xfrm>
        </p:spPr>
        <p:txBody>
          <a:bodyPr anchor="t">
            <a:normAutofit/>
          </a:bodyPr>
          <a:lstStyle>
            <a:lvl1pPr marL="0" indent="0">
              <a:lnSpc>
                <a:spcPct val="90000"/>
              </a:lnSpc>
              <a:spcBef>
                <a:spcPts val="0"/>
              </a:spcBef>
              <a:buNone/>
              <a:defRPr sz="15000" b="0" i="0">
                <a:solidFill>
                  <a:schemeClr val="tx1"/>
                </a:solidFill>
                <a:latin typeface="+mj-lt"/>
              </a:defRPr>
            </a:lvl1pPr>
          </a:lstStyle>
          <a:p>
            <a:pPr lvl="0"/>
            <a:r>
              <a:rPr lang="en-US" dirty="0"/>
              <a:t>##%</a:t>
            </a:r>
          </a:p>
        </p:txBody>
      </p:sp>
      <p:sp>
        <p:nvSpPr>
          <p:cNvPr id="2" name="Date Placeholder 3">
            <a:extLst>
              <a:ext uri="{FF2B5EF4-FFF2-40B4-BE49-F238E27FC236}">
                <a16:creationId xmlns:a16="http://schemas.microsoft.com/office/drawing/2014/main" id="{ED2971BB-BFC1-CA41-54C4-399DFC349B4A}"/>
              </a:ext>
            </a:extLst>
          </p:cNvPr>
          <p:cNvSpPr>
            <a:spLocks noGrp="1"/>
          </p:cNvSpPr>
          <p:nvPr>
            <p:ph type="dt" sz="half" idx="10"/>
          </p:nvPr>
        </p:nvSpPr>
        <p:spPr>
          <a:xfrm>
            <a:off x="6190488" y="100701"/>
            <a:ext cx="5332001" cy="365125"/>
          </a:xfrm>
        </p:spPr>
        <p:txBody>
          <a:bodyPr/>
          <a:lstStyle/>
          <a:p>
            <a:endParaRPr lang="en-US" dirty="0"/>
          </a:p>
        </p:txBody>
      </p:sp>
      <p:sp>
        <p:nvSpPr>
          <p:cNvPr id="5" name="Slide Number Placeholder 5">
            <a:extLst>
              <a:ext uri="{FF2B5EF4-FFF2-40B4-BE49-F238E27FC236}">
                <a16:creationId xmlns:a16="http://schemas.microsoft.com/office/drawing/2014/main" id="{8A199958-2F45-8AE2-B3FA-8DEE7EA3D7FA}"/>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39702092"/>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Number Large 4">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A0E84C63-8906-E024-96D3-CABBCE341D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flipV="1">
            <a:off x="11365053" y="99445"/>
            <a:ext cx="731520" cy="731520"/>
          </a:xfrm>
          <a:prstGeom prst="rect">
            <a:avLst/>
          </a:prstGeom>
        </p:spPr>
      </p:pic>
      <p:sp>
        <p:nvSpPr>
          <p:cNvPr id="3" name="Title 2">
            <a:extLst>
              <a:ext uri="{FF2B5EF4-FFF2-40B4-BE49-F238E27FC236}">
                <a16:creationId xmlns:a16="http://schemas.microsoft.com/office/drawing/2014/main" id="{3FAE7531-CF3E-6AB6-0F17-5A32F2757E85}"/>
              </a:ext>
            </a:extLst>
          </p:cNvPr>
          <p:cNvSpPr>
            <a:spLocks noGrp="1"/>
          </p:cNvSpPr>
          <p:nvPr>
            <p:ph type="title"/>
          </p:nvPr>
        </p:nvSpPr>
        <p:spPr>
          <a:xfrm>
            <a:off x="6217306" y="1406493"/>
            <a:ext cx="5355995" cy="4175441"/>
          </a:xfrm>
        </p:spPr>
        <p:txBody>
          <a:bodyPr anchor="b">
            <a:normAutofit/>
          </a:bodyPr>
          <a:lstStyle>
            <a:lvl1pPr>
              <a:defRPr sz="2000" spc="0" baseline="0">
                <a:latin typeface="+mn-lt"/>
              </a:defRPr>
            </a:lvl1pPr>
          </a:lstStyle>
          <a:p>
            <a:r>
              <a:rPr lang="en-US" dirty="0"/>
              <a:t>Click to edit Master title style</a:t>
            </a:r>
          </a:p>
        </p:txBody>
      </p:sp>
      <p:sp>
        <p:nvSpPr>
          <p:cNvPr id="8" name="Date Placeholder 2">
            <a:extLst>
              <a:ext uri="{FF2B5EF4-FFF2-40B4-BE49-F238E27FC236}">
                <a16:creationId xmlns:a16="http://schemas.microsoft.com/office/drawing/2014/main" id="{29716D90-0E1B-9CA0-CA68-BAF42DCA9C28}"/>
              </a:ext>
            </a:extLst>
          </p:cNvPr>
          <p:cNvSpPr>
            <a:spLocks noGrp="1"/>
          </p:cNvSpPr>
          <p:nvPr>
            <p:ph type="dt" sz="half" idx="10"/>
          </p:nvPr>
        </p:nvSpPr>
        <p:spPr>
          <a:xfrm>
            <a:off x="0" y="99445"/>
            <a:ext cx="3345188" cy="365125"/>
          </a:xfrm>
        </p:spPr>
        <p:txBody>
          <a:bodyPr/>
          <a:lstStyle/>
          <a:p>
            <a:endParaRPr lang="en-US" dirty="0"/>
          </a:p>
        </p:txBody>
      </p:sp>
      <p:sp>
        <p:nvSpPr>
          <p:cNvPr id="9" name="Content Placeholder 6">
            <a:extLst>
              <a:ext uri="{FF2B5EF4-FFF2-40B4-BE49-F238E27FC236}">
                <a16:creationId xmlns:a16="http://schemas.microsoft.com/office/drawing/2014/main" id="{6AB58482-E637-A071-B668-27EBFD58F6CA}"/>
              </a:ext>
            </a:extLst>
          </p:cNvPr>
          <p:cNvSpPr>
            <a:spLocks noGrp="1"/>
          </p:cNvSpPr>
          <p:nvPr>
            <p:ph sz="quarter" idx="14" hasCustomPrompt="1"/>
          </p:nvPr>
        </p:nvSpPr>
        <p:spPr>
          <a:xfrm>
            <a:off x="478217" y="1378424"/>
            <a:ext cx="5424440" cy="4606119"/>
          </a:xfrm>
        </p:spPr>
        <p:txBody>
          <a:bodyPr anchor="b">
            <a:normAutofit/>
          </a:bodyPr>
          <a:lstStyle>
            <a:lvl1pPr marL="0" indent="0">
              <a:lnSpc>
                <a:spcPct val="90000"/>
              </a:lnSpc>
              <a:spcBef>
                <a:spcPts val="0"/>
              </a:spcBef>
              <a:buNone/>
              <a:defRPr sz="15000" b="0" i="0">
                <a:solidFill>
                  <a:schemeClr val="tx1"/>
                </a:solidFill>
                <a:latin typeface="+mj-lt"/>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762793" y="6393430"/>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11051742"/>
      </p:ext>
    </p:extLst>
  </p:cSld>
  <p:clrMapOvr>
    <a:overrideClrMapping bg1="lt1" tx1="dk1" bg2="lt2" tx2="dk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005840"/>
          </a:xfrm>
        </p:spPr>
        <p:txBody>
          <a:bodyPr/>
          <a:lstStyle/>
          <a:p>
            <a:r>
              <a:rPr lang="en-US"/>
              <a:t>Click to edit Master title style</a:t>
            </a:r>
          </a:p>
        </p:txBody>
      </p:sp>
      <p:pic>
        <p:nvPicPr>
          <p:cNvPr id="3" name="Graphic 2">
            <a:extLst>
              <a:ext uri="{FF2B5EF4-FFF2-40B4-BE49-F238E27FC236}">
                <a16:creationId xmlns:a16="http://schemas.microsoft.com/office/drawing/2014/main" id="{832976E3-E745-9DF8-C3E3-53A778D95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6453" y="5852160"/>
            <a:ext cx="1005840" cy="1005840"/>
          </a:xfrm>
          <a:prstGeom prst="rect">
            <a:avLst/>
          </a:prstGeom>
        </p:spPr>
      </p:pic>
      <p:sp>
        <p:nvSpPr>
          <p:cNvPr id="12" name="Footer Placeholder 11">
            <a:extLst>
              <a:ext uri="{FF2B5EF4-FFF2-40B4-BE49-F238E27FC236}">
                <a16:creationId xmlns:a16="http://schemas.microsoft.com/office/drawing/2014/main" id="{6F777942-A24A-16CB-2115-A16E397BBB01}"/>
              </a:ext>
            </a:extLst>
          </p:cNvPr>
          <p:cNvSpPr>
            <a:spLocks noGrp="1"/>
          </p:cNvSpPr>
          <p:nvPr>
            <p:ph type="ftr" sz="quarter" idx="15"/>
          </p:nvPr>
        </p:nvSpPr>
        <p:spPr/>
        <p:txBody>
          <a:bodyPr/>
          <a:lstStyle/>
          <a:p>
            <a:r>
              <a:rPr lang="en-US" dirty="0"/>
              <a:t>Sample footer text</a:t>
            </a:r>
          </a:p>
        </p:txBody>
      </p:sp>
      <p:sp>
        <p:nvSpPr>
          <p:cNvPr id="11" name="Date Placeholder 10">
            <a:extLst>
              <a:ext uri="{FF2B5EF4-FFF2-40B4-BE49-F238E27FC236}">
                <a16:creationId xmlns:a16="http://schemas.microsoft.com/office/drawing/2014/main" id="{91D0C3F1-69CA-2A45-33F7-9AF4B8FFEDBC}"/>
              </a:ext>
            </a:extLst>
          </p:cNvPr>
          <p:cNvSpPr>
            <a:spLocks noGrp="1"/>
          </p:cNvSpPr>
          <p:nvPr>
            <p:ph type="dt" sz="half" idx="14"/>
          </p:nvPr>
        </p:nvSpPr>
        <p:spPr/>
        <p:txBody>
          <a:bodyPr/>
          <a:lstStyle/>
          <a:p>
            <a:endParaRPr lang="en-US" dirty="0"/>
          </a:p>
        </p:txBody>
      </p:sp>
      <p:sp>
        <p:nvSpPr>
          <p:cNvPr id="13" name="Slide Number Placeholder 12">
            <a:extLst>
              <a:ext uri="{FF2B5EF4-FFF2-40B4-BE49-F238E27FC236}">
                <a16:creationId xmlns:a16="http://schemas.microsoft.com/office/drawing/2014/main" id="{8DB65802-3866-05DF-F96B-15A117F7C76C}"/>
              </a:ext>
            </a:extLst>
          </p:cNvPr>
          <p:cNvSpPr>
            <a:spLocks noGrp="1"/>
          </p:cNvSpPr>
          <p:nvPr>
            <p:ph type="sldNum" sz="quarter" idx="16"/>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470" y="1016759"/>
            <a:ext cx="10082693" cy="5841242"/>
          </a:xfrm>
        </p:spPr>
        <p:txBody>
          <a:bodyPr anchor="b" anchorCtr="0">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9215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572250" y="-1052833"/>
            <a:ext cx="10652760" cy="970083"/>
          </a:xfrm>
        </p:spPr>
        <p:txBody>
          <a:bodyPr/>
          <a:lstStyle/>
          <a:p>
            <a:r>
              <a:rPr lang="en-US" dirty="0"/>
              <a:t>Click to edit Master title style</a:t>
            </a:r>
          </a:p>
        </p:txBody>
      </p:sp>
      <p:sp>
        <p:nvSpPr>
          <p:cNvPr id="5" name="Content Placeholder 6">
            <a:extLst>
              <a:ext uri="{FF2B5EF4-FFF2-40B4-BE49-F238E27FC236}">
                <a16:creationId xmlns:a16="http://schemas.microsoft.com/office/drawing/2014/main" id="{28B79B09-36D6-C7B6-557C-22D3F2F4BF75}"/>
              </a:ext>
            </a:extLst>
          </p:cNvPr>
          <p:cNvSpPr>
            <a:spLocks noGrp="1"/>
          </p:cNvSpPr>
          <p:nvPr>
            <p:ph sz="quarter" idx="13" hasCustomPrompt="1"/>
          </p:nvPr>
        </p:nvSpPr>
        <p:spPr>
          <a:xfrm>
            <a:off x="-17470" y="81888"/>
            <a:ext cx="8206127" cy="4667533"/>
          </a:xfrm>
        </p:spPr>
        <p:txBody>
          <a:bodyPr anchor="t" anchorCtr="0">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9">
            <a:extLst>
              <a:ext uri="{FF2B5EF4-FFF2-40B4-BE49-F238E27FC236}">
                <a16:creationId xmlns:a16="http://schemas.microsoft.com/office/drawing/2014/main" id="{14D8BBE8-9A85-674B-8806-BC1E7F97D9B1}"/>
              </a:ext>
            </a:extLst>
          </p:cNvPr>
          <p:cNvSpPr>
            <a:spLocks noGrp="1"/>
          </p:cNvSpPr>
          <p:nvPr>
            <p:ph type="sldNum" sz="quarter" idx="16"/>
          </p:nvPr>
        </p:nvSpPr>
        <p:spPr>
          <a:xfrm>
            <a:off x="11762793" y="109728"/>
            <a:ext cx="429207" cy="365125"/>
          </a:xfrm>
        </p:spPr>
        <p:txBody>
          <a:bodyPr anchor="t"/>
          <a:lstStyle/>
          <a:p>
            <a:fld id="{CC057153-B650-4DEB-B370-79DDCFDCE934}" type="slidenum">
              <a:rPr lang="en-US" smtClean="0"/>
              <a:pPr/>
              <a:t>‹#›</a:t>
            </a:fld>
            <a:endParaRPr lang="en-US" dirty="0"/>
          </a:p>
        </p:txBody>
      </p:sp>
      <p:sp>
        <p:nvSpPr>
          <p:cNvPr id="10" name="Oval 9">
            <a:extLst>
              <a:ext uri="{FF2B5EF4-FFF2-40B4-BE49-F238E27FC236}">
                <a16:creationId xmlns:a16="http://schemas.microsoft.com/office/drawing/2014/main" id="{E2124AE3-E085-484F-727A-B52B7EC3107F}"/>
              </a:ext>
            </a:extLst>
          </p:cNvPr>
          <p:cNvSpPr/>
          <p:nvPr userDrawn="1"/>
        </p:nvSpPr>
        <p:spPr>
          <a:xfrm>
            <a:off x="8552512" y="3218512"/>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ADC5C58-149D-7F0E-C0DA-F056A621828F}"/>
              </a:ext>
            </a:extLst>
          </p:cNvPr>
          <p:cNvSpPr>
            <a:spLocks noGrp="1"/>
          </p:cNvSpPr>
          <p:nvPr>
            <p:ph type="ftr" sz="quarter" idx="11"/>
          </p:nvPr>
        </p:nvSpPr>
        <p:spPr>
          <a:xfrm>
            <a:off x="0" y="6411675"/>
            <a:ext cx="5898630" cy="365125"/>
          </a:xfrm>
        </p:spPr>
        <p:txBody>
          <a:bodyPr anchor="b"/>
          <a:lstStyle/>
          <a:p>
            <a:r>
              <a:rPr lang="en-US" dirty="0"/>
              <a:t>Sample footer text</a:t>
            </a:r>
          </a:p>
        </p:txBody>
      </p:sp>
      <p:sp>
        <p:nvSpPr>
          <p:cNvPr id="3" name="Date Placeholder 3">
            <a:extLst>
              <a:ext uri="{FF2B5EF4-FFF2-40B4-BE49-F238E27FC236}">
                <a16:creationId xmlns:a16="http://schemas.microsoft.com/office/drawing/2014/main" id="{E1B7751E-865D-DA78-6F88-46D5A33A26EB}"/>
              </a:ext>
            </a:extLst>
          </p:cNvPr>
          <p:cNvSpPr>
            <a:spLocks noGrp="1"/>
          </p:cNvSpPr>
          <p:nvPr>
            <p:ph type="dt" sz="half" idx="10"/>
          </p:nvPr>
        </p:nvSpPr>
        <p:spPr>
          <a:xfrm>
            <a:off x="6217920" y="6411675"/>
            <a:ext cx="5332001" cy="365125"/>
          </a:xfrm>
        </p:spPr>
        <p:txBody>
          <a:bodyPr anchor="b"/>
          <a:lstStyle/>
          <a:p>
            <a:endParaRPr lang="en-US" dirty="0"/>
          </a:p>
        </p:txBody>
      </p:sp>
    </p:spTree>
    <p:extLst>
      <p:ext uri="{BB962C8B-B14F-4D97-AF65-F5344CB8AC3E}">
        <p14:creationId xmlns:p14="http://schemas.microsoft.com/office/powerpoint/2010/main" val="396685069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tement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572250" y="-1215532"/>
            <a:ext cx="10652760" cy="1133856"/>
          </a:xfrm>
        </p:spPr>
        <p:txBody>
          <a:bodyPr/>
          <a:lstStyle/>
          <a:p>
            <a:r>
              <a:rPr lang="en-US" dirty="0"/>
              <a:t>Click to edit Master title style</a:t>
            </a:r>
          </a:p>
        </p:txBody>
      </p:sp>
      <p:pic>
        <p:nvPicPr>
          <p:cNvPr id="4" name="Graphic 3">
            <a:extLst>
              <a:ext uri="{FF2B5EF4-FFF2-40B4-BE49-F238E27FC236}">
                <a16:creationId xmlns:a16="http://schemas.microsoft.com/office/drawing/2014/main" id="{9F77EE86-26B5-588D-FBC7-2D55635EA6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96453" y="5852160"/>
            <a:ext cx="1005840" cy="1005840"/>
          </a:xfrm>
          <a:prstGeom prst="rect">
            <a:avLst/>
          </a:prstGeom>
        </p:spPr>
      </p:pic>
      <p:sp>
        <p:nvSpPr>
          <p:cNvPr id="7" name="Footer Placeholder 4">
            <a:extLst>
              <a:ext uri="{FF2B5EF4-FFF2-40B4-BE49-F238E27FC236}">
                <a16:creationId xmlns:a16="http://schemas.microsoft.com/office/drawing/2014/main" id="{BF7D7DCD-152C-2BBF-7A32-DD62FF0F8F58}"/>
              </a:ext>
            </a:extLst>
          </p:cNvPr>
          <p:cNvSpPr>
            <a:spLocks noGrp="1"/>
          </p:cNvSpPr>
          <p:nvPr>
            <p:ph type="ftr" sz="quarter" idx="11"/>
          </p:nvPr>
        </p:nvSpPr>
        <p:spPr>
          <a:xfrm>
            <a:off x="0" y="100701"/>
            <a:ext cx="5898630" cy="365125"/>
          </a:xfrm>
        </p:spPr>
        <p:txBody>
          <a:bodyPr/>
          <a:lstStyle/>
          <a:p>
            <a:r>
              <a:rPr lang="en-US" dirty="0"/>
              <a:t>Sample footer text</a:t>
            </a:r>
          </a:p>
        </p:txBody>
      </p:sp>
      <p:sp>
        <p:nvSpPr>
          <p:cNvPr id="3" name="Date Placeholder 3">
            <a:extLst>
              <a:ext uri="{FF2B5EF4-FFF2-40B4-BE49-F238E27FC236}">
                <a16:creationId xmlns:a16="http://schemas.microsoft.com/office/drawing/2014/main" id="{4500461C-98A4-27A2-7628-C754571FABF5}"/>
              </a:ext>
            </a:extLst>
          </p:cNvPr>
          <p:cNvSpPr>
            <a:spLocks noGrp="1"/>
          </p:cNvSpPr>
          <p:nvPr>
            <p:ph type="dt" sz="half" idx="10"/>
          </p:nvPr>
        </p:nvSpPr>
        <p:spPr>
          <a:xfrm>
            <a:off x="6190488" y="100701"/>
            <a:ext cx="5332001" cy="365125"/>
          </a:xfrm>
        </p:spPr>
        <p:txBody>
          <a:bodyPr/>
          <a:lstStyle/>
          <a:p>
            <a:endParaRPr lang="en-US" dirty="0"/>
          </a:p>
        </p:txBody>
      </p:sp>
      <p:sp>
        <p:nvSpPr>
          <p:cNvPr id="10" name="Slide Number Placeholder 5">
            <a:extLst>
              <a:ext uri="{FF2B5EF4-FFF2-40B4-BE49-F238E27FC236}">
                <a16:creationId xmlns:a16="http://schemas.microsoft.com/office/drawing/2014/main" id="{3961EF53-B681-0E2D-E395-859E6E23DFD9}"/>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
        <p:nvSpPr>
          <p:cNvPr id="8" name="Content Placeholder 6">
            <a:extLst>
              <a:ext uri="{FF2B5EF4-FFF2-40B4-BE49-F238E27FC236}">
                <a16:creationId xmlns:a16="http://schemas.microsoft.com/office/drawing/2014/main" id="{CC29B86A-C2A7-9757-32B2-0221942D9F5E}"/>
              </a:ext>
            </a:extLst>
          </p:cNvPr>
          <p:cNvSpPr>
            <a:spLocks noGrp="1"/>
          </p:cNvSpPr>
          <p:nvPr>
            <p:ph sz="quarter" idx="13" hasCustomPrompt="1"/>
          </p:nvPr>
        </p:nvSpPr>
        <p:spPr>
          <a:xfrm>
            <a:off x="-17470" y="1016759"/>
            <a:ext cx="10082693" cy="5841242"/>
          </a:xfrm>
        </p:spPr>
        <p:txBody>
          <a:bodyPr anchor="b" anchorCtr="0">
            <a:noAutofit/>
          </a:bodyPr>
          <a:lstStyle>
            <a:lvl1pPr marL="0" indent="0">
              <a:lnSpc>
                <a:spcPct val="80000"/>
              </a:lnSpc>
              <a:buNone/>
              <a:defRPr sz="5600" b="0" spc="-200" baseline="0"/>
            </a:lvl1pPr>
            <a:lvl2pPr marL="228600" indent="0">
              <a:lnSpc>
                <a:spcPct val="80000"/>
              </a:lnSpc>
              <a:buNone/>
              <a:defRPr sz="5600" b="0" spc="-200" baseline="0"/>
            </a:lvl2pPr>
            <a:lvl3pPr marL="457200" indent="0">
              <a:lnSpc>
                <a:spcPct val="80000"/>
              </a:lnSpc>
              <a:buNone/>
              <a:defRPr sz="5600" b="0" spc="-200" baseline="0"/>
            </a:lvl3pPr>
            <a:lvl4pPr marL="685800" indent="0">
              <a:lnSpc>
                <a:spcPct val="80000"/>
              </a:lnSpc>
              <a:buNone/>
              <a:defRPr sz="5600" b="0" spc="-200" baseline="0"/>
            </a:lvl4pPr>
            <a:lvl5pPr marL="914400" indent="0">
              <a:lnSpc>
                <a:spcPct val="80000"/>
              </a:lnSpc>
              <a:buNone/>
              <a:defRPr sz="5600" b="0" spc="-200" baseline="0"/>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6475689"/>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DC095FD-8C32-C2DB-3F1D-105AFD1518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83347" y="5852160"/>
            <a:ext cx="1005840" cy="1005840"/>
          </a:xfrm>
          <a:prstGeom prst="rect">
            <a:avLst/>
          </a:prstGeom>
        </p:spPr>
      </p:pic>
      <p:sp>
        <p:nvSpPr>
          <p:cNvPr id="4" name="Title 1">
            <a:extLst>
              <a:ext uri="{FF2B5EF4-FFF2-40B4-BE49-F238E27FC236}">
                <a16:creationId xmlns:a16="http://schemas.microsoft.com/office/drawing/2014/main" id="{CA0FBB42-F049-CCA6-45E1-D60DC58A76F0}"/>
              </a:ext>
            </a:extLst>
          </p:cNvPr>
          <p:cNvSpPr>
            <a:spLocks noGrp="1"/>
          </p:cNvSpPr>
          <p:nvPr>
            <p:ph type="title" hasCustomPrompt="1"/>
          </p:nvPr>
        </p:nvSpPr>
        <p:spPr>
          <a:xfrm>
            <a:off x="-1" y="5899926"/>
            <a:ext cx="5902657" cy="958073"/>
          </a:xfrm>
        </p:spPr>
        <p:txBody>
          <a:bodyPr anchor="b">
            <a:normAutofit/>
          </a:bodyPr>
          <a:lstStyle>
            <a:lvl1pPr>
              <a:lnSpc>
                <a:spcPct val="80000"/>
              </a:lnSpc>
              <a:defRPr sz="2000" spc="0" baseline="0">
                <a:solidFill>
                  <a:schemeClr val="tx1"/>
                </a:solidFill>
                <a:latin typeface="+mn-lt"/>
              </a:defRPr>
            </a:lvl1pPr>
          </a:lstStyle>
          <a:p>
            <a:r>
              <a:rPr lang="en-US" dirty="0"/>
              <a:t>Quote Author</a:t>
            </a:r>
          </a:p>
        </p:txBody>
      </p:sp>
      <p:sp>
        <p:nvSpPr>
          <p:cNvPr id="5" name="Content Placeholder 6">
            <a:extLst>
              <a:ext uri="{FF2B5EF4-FFF2-40B4-BE49-F238E27FC236}">
                <a16:creationId xmlns:a16="http://schemas.microsoft.com/office/drawing/2014/main" id="{2B5E50A9-B175-CA38-A22A-468AE7533B54}"/>
              </a:ext>
            </a:extLst>
          </p:cNvPr>
          <p:cNvSpPr>
            <a:spLocks noGrp="1"/>
          </p:cNvSpPr>
          <p:nvPr>
            <p:ph sz="quarter" idx="13" hasCustomPrompt="1"/>
          </p:nvPr>
        </p:nvSpPr>
        <p:spPr>
          <a:xfrm>
            <a:off x="-18288" y="95534"/>
            <a:ext cx="8961120" cy="4476466"/>
          </a:xfrm>
        </p:spPr>
        <p:txBody>
          <a:bodyPr anchor="t">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
        <p:nvSpPr>
          <p:cNvPr id="8" name="Slide Number Placeholder 9">
            <a:extLst>
              <a:ext uri="{FF2B5EF4-FFF2-40B4-BE49-F238E27FC236}">
                <a16:creationId xmlns:a16="http://schemas.microsoft.com/office/drawing/2014/main" id="{84D7E47A-F89A-8F43-C300-185AD1461C07}"/>
              </a:ext>
            </a:extLst>
          </p:cNvPr>
          <p:cNvSpPr>
            <a:spLocks noGrp="1"/>
          </p:cNvSpPr>
          <p:nvPr>
            <p:ph type="sldNum" sz="quarter" idx="16"/>
          </p:nvPr>
        </p:nvSpPr>
        <p:spPr>
          <a:xfrm>
            <a:off x="11762793" y="110364"/>
            <a:ext cx="429207" cy="365125"/>
          </a:xfrm>
        </p:spPr>
        <p:txBody>
          <a:bodyPr/>
          <a:lstStyle/>
          <a:p>
            <a:fld id="{CC057153-B650-4DEB-B370-79DDCFDCE934}" type="slidenum">
              <a:rPr lang="en-US" smtClean="0"/>
              <a:pPr/>
              <a:t>‹#›</a:t>
            </a:fld>
            <a:endParaRPr lang="en-US" dirty="0"/>
          </a:p>
        </p:txBody>
      </p:sp>
      <p:sp>
        <p:nvSpPr>
          <p:cNvPr id="10" name="Footer Placeholder 3">
            <a:extLst>
              <a:ext uri="{FF2B5EF4-FFF2-40B4-BE49-F238E27FC236}">
                <a16:creationId xmlns:a16="http://schemas.microsoft.com/office/drawing/2014/main" id="{1CA01B7F-0CDC-9F0A-6B3B-A87674D14D6B}"/>
              </a:ext>
            </a:extLst>
          </p:cNvPr>
          <p:cNvSpPr>
            <a:spLocks noGrp="1"/>
          </p:cNvSpPr>
          <p:nvPr>
            <p:ph type="ftr" sz="quarter" idx="17"/>
          </p:nvPr>
        </p:nvSpPr>
        <p:spPr>
          <a:xfrm>
            <a:off x="6193030" y="6392564"/>
            <a:ext cx="3104866" cy="365125"/>
          </a:xfrm>
        </p:spPr>
        <p:txBody>
          <a:bodyPr anchor="b"/>
          <a:lstStyle/>
          <a:p>
            <a:r>
              <a:rPr lang="en-US" dirty="0"/>
              <a:t>Sample footer text</a:t>
            </a:r>
          </a:p>
        </p:txBody>
      </p:sp>
    </p:spTree>
    <p:extLst>
      <p:ext uri="{BB962C8B-B14F-4D97-AF65-F5344CB8AC3E}">
        <p14:creationId xmlns:p14="http://schemas.microsoft.com/office/powerpoint/2010/main" val="136155898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29F5384-F69B-7999-8993-CF493BCC0AF5}"/>
              </a:ext>
            </a:extLst>
          </p:cNvPr>
          <p:cNvSpPr/>
          <p:nvPr userDrawn="1"/>
        </p:nvSpPr>
        <p:spPr>
          <a:xfrm>
            <a:off x="8519421" y="3176277"/>
            <a:ext cx="3557904" cy="3557904"/>
          </a:xfrm>
          <a:prstGeom prst="ellipse">
            <a:avLst/>
          </a:prstGeom>
          <a:no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38C46DA-CDE0-B9A4-3D5C-845982E727AC}"/>
              </a:ext>
            </a:extLst>
          </p:cNvPr>
          <p:cNvSpPr>
            <a:spLocks noGrp="1"/>
          </p:cNvSpPr>
          <p:nvPr>
            <p:ph type="title" hasCustomPrompt="1"/>
          </p:nvPr>
        </p:nvSpPr>
        <p:spPr>
          <a:xfrm>
            <a:off x="0" y="5940870"/>
            <a:ext cx="5902657" cy="910306"/>
          </a:xfrm>
        </p:spPr>
        <p:txBody>
          <a:bodyPr anchor="b">
            <a:normAutofit/>
          </a:bodyPr>
          <a:lstStyle>
            <a:lvl1pPr>
              <a:lnSpc>
                <a:spcPct val="80000"/>
              </a:lnSpc>
              <a:defRPr sz="2000" spc="0" baseline="0">
                <a:solidFill>
                  <a:schemeClr val="tx1"/>
                </a:solidFill>
                <a:latin typeface="+mn-lt"/>
              </a:defRPr>
            </a:lvl1pPr>
          </a:lstStyle>
          <a:p>
            <a:r>
              <a:rPr lang="en-US" dirty="0"/>
              <a:t>Quote Author</a:t>
            </a:r>
          </a:p>
        </p:txBody>
      </p:sp>
      <p:sp>
        <p:nvSpPr>
          <p:cNvPr id="8" name="Content Placeholder 6">
            <a:extLst>
              <a:ext uri="{FF2B5EF4-FFF2-40B4-BE49-F238E27FC236}">
                <a16:creationId xmlns:a16="http://schemas.microsoft.com/office/drawing/2014/main" id="{1CE14D3D-2707-27F9-B7FC-796ADA557C49}"/>
              </a:ext>
            </a:extLst>
          </p:cNvPr>
          <p:cNvSpPr>
            <a:spLocks noGrp="1"/>
          </p:cNvSpPr>
          <p:nvPr>
            <p:ph sz="quarter" idx="13" hasCustomPrompt="1"/>
          </p:nvPr>
        </p:nvSpPr>
        <p:spPr>
          <a:xfrm>
            <a:off x="0" y="95533"/>
            <a:ext cx="5902657" cy="5001905"/>
          </a:xfrm>
        </p:spPr>
        <p:txBody>
          <a:bodyPr anchor="t">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
        <p:nvSpPr>
          <p:cNvPr id="12" name="Footer Placeholder 4">
            <a:extLst>
              <a:ext uri="{FF2B5EF4-FFF2-40B4-BE49-F238E27FC236}">
                <a16:creationId xmlns:a16="http://schemas.microsoft.com/office/drawing/2014/main" id="{1C894B53-7D10-FCBC-A9AE-9307AA00D589}"/>
              </a:ext>
            </a:extLst>
          </p:cNvPr>
          <p:cNvSpPr>
            <a:spLocks noGrp="1"/>
          </p:cNvSpPr>
          <p:nvPr>
            <p:ph type="ftr" sz="quarter" idx="11"/>
          </p:nvPr>
        </p:nvSpPr>
        <p:spPr>
          <a:xfrm>
            <a:off x="6190488" y="100701"/>
            <a:ext cx="5340668" cy="365125"/>
          </a:xfrm>
        </p:spPr>
        <p:txBody>
          <a:bodyPr/>
          <a:lstStyle/>
          <a:p>
            <a:r>
              <a:rPr lang="en-US" dirty="0"/>
              <a:t>Sample footer text</a:t>
            </a:r>
          </a:p>
        </p:txBody>
      </p:sp>
      <p:sp>
        <p:nvSpPr>
          <p:cNvPr id="7" name="Date Placeholder 3">
            <a:extLst>
              <a:ext uri="{FF2B5EF4-FFF2-40B4-BE49-F238E27FC236}">
                <a16:creationId xmlns:a16="http://schemas.microsoft.com/office/drawing/2014/main" id="{5901AD6A-AFD3-46A2-2880-946FA9EBA0BC}"/>
              </a:ext>
            </a:extLst>
          </p:cNvPr>
          <p:cNvSpPr>
            <a:spLocks noGrp="1"/>
          </p:cNvSpPr>
          <p:nvPr>
            <p:ph type="dt" sz="half" idx="10"/>
          </p:nvPr>
        </p:nvSpPr>
        <p:spPr>
          <a:xfrm>
            <a:off x="6190488" y="6362968"/>
            <a:ext cx="2511743" cy="365125"/>
          </a:xfrm>
        </p:spPr>
        <p:txBody>
          <a:bodyPr anchor="b"/>
          <a:lstStyle/>
          <a:p>
            <a:endParaRPr lang="en-US" dirty="0"/>
          </a:p>
        </p:txBody>
      </p:sp>
      <p:sp>
        <p:nvSpPr>
          <p:cNvPr id="13" name="Slide Number Placeholder 5">
            <a:extLst>
              <a:ext uri="{FF2B5EF4-FFF2-40B4-BE49-F238E27FC236}">
                <a16:creationId xmlns:a16="http://schemas.microsoft.com/office/drawing/2014/main" id="{0E4BB4CA-93D0-1F7C-0E9E-B355F00935D3}"/>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95849058"/>
      </p:ext>
    </p:extLst>
  </p:cSld>
  <p:clrMapOvr>
    <a:overrideClrMapping bg1="lt1" tx1="dk1" bg2="lt2" tx2="dk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3">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BC50BE-AB5B-8BDE-7DBB-C903EDD6FB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42940" y="95534"/>
            <a:ext cx="731520" cy="731520"/>
          </a:xfrm>
          <a:prstGeom prst="rect">
            <a:avLst/>
          </a:prstGeom>
        </p:spPr>
      </p:pic>
      <p:sp>
        <p:nvSpPr>
          <p:cNvPr id="4" name="Title 1">
            <a:extLst>
              <a:ext uri="{FF2B5EF4-FFF2-40B4-BE49-F238E27FC236}">
                <a16:creationId xmlns:a16="http://schemas.microsoft.com/office/drawing/2014/main" id="{B0ACCAE6-C0CE-BC40-76B0-4E5CF8030B55}"/>
              </a:ext>
            </a:extLst>
          </p:cNvPr>
          <p:cNvSpPr>
            <a:spLocks noGrp="1"/>
          </p:cNvSpPr>
          <p:nvPr>
            <p:ph type="title" hasCustomPrompt="1"/>
          </p:nvPr>
        </p:nvSpPr>
        <p:spPr>
          <a:xfrm>
            <a:off x="-1" y="5899926"/>
            <a:ext cx="5902657" cy="958073"/>
          </a:xfrm>
        </p:spPr>
        <p:txBody>
          <a:bodyPr anchor="b">
            <a:normAutofit/>
          </a:bodyPr>
          <a:lstStyle>
            <a:lvl1pPr>
              <a:lnSpc>
                <a:spcPct val="80000"/>
              </a:lnSpc>
              <a:defRPr sz="2000" spc="0" baseline="0">
                <a:solidFill>
                  <a:schemeClr val="tx1"/>
                </a:solidFill>
                <a:latin typeface="+mn-lt"/>
              </a:defRPr>
            </a:lvl1pPr>
          </a:lstStyle>
          <a:p>
            <a:r>
              <a:rPr lang="en-US" dirty="0"/>
              <a:t>Quote Author</a:t>
            </a:r>
          </a:p>
        </p:txBody>
      </p:sp>
      <p:sp>
        <p:nvSpPr>
          <p:cNvPr id="5" name="Content Placeholder 6">
            <a:extLst>
              <a:ext uri="{FF2B5EF4-FFF2-40B4-BE49-F238E27FC236}">
                <a16:creationId xmlns:a16="http://schemas.microsoft.com/office/drawing/2014/main" id="{A95C3E0C-58EF-D2CD-F0DE-C6EC49B86CCC}"/>
              </a:ext>
            </a:extLst>
          </p:cNvPr>
          <p:cNvSpPr>
            <a:spLocks noGrp="1"/>
          </p:cNvSpPr>
          <p:nvPr>
            <p:ph sz="quarter" idx="13" hasCustomPrompt="1"/>
          </p:nvPr>
        </p:nvSpPr>
        <p:spPr>
          <a:xfrm>
            <a:off x="0" y="95534"/>
            <a:ext cx="8961120" cy="4476466"/>
          </a:xfrm>
        </p:spPr>
        <p:txBody>
          <a:bodyPr anchor="t">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
        <p:nvSpPr>
          <p:cNvPr id="2" name="Date Placeholder 3">
            <a:extLst>
              <a:ext uri="{FF2B5EF4-FFF2-40B4-BE49-F238E27FC236}">
                <a16:creationId xmlns:a16="http://schemas.microsoft.com/office/drawing/2014/main" id="{D655B7A7-70D5-BACE-2BCD-3388773C761F}"/>
              </a:ext>
            </a:extLst>
          </p:cNvPr>
          <p:cNvSpPr>
            <a:spLocks noGrp="1"/>
          </p:cNvSpPr>
          <p:nvPr>
            <p:ph type="dt" sz="half" idx="10"/>
          </p:nvPr>
        </p:nvSpPr>
        <p:spPr>
          <a:xfrm>
            <a:off x="6217920" y="6397341"/>
            <a:ext cx="5332001" cy="365125"/>
          </a:xfrm>
        </p:spPr>
        <p:txBody>
          <a:bodyPr anchor="b"/>
          <a:lstStyle/>
          <a:p>
            <a:endParaRPr lang="en-US" dirty="0"/>
          </a:p>
        </p:txBody>
      </p:sp>
      <p:sp>
        <p:nvSpPr>
          <p:cNvPr id="9" name="Slide Number Placeholder 5">
            <a:extLst>
              <a:ext uri="{FF2B5EF4-FFF2-40B4-BE49-F238E27FC236}">
                <a16:creationId xmlns:a16="http://schemas.microsoft.com/office/drawing/2014/main" id="{6D55F0BA-717A-1EE4-7566-EDBF25121DCD}"/>
              </a:ext>
            </a:extLst>
          </p:cNvPr>
          <p:cNvSpPr>
            <a:spLocks noGrp="1"/>
          </p:cNvSpPr>
          <p:nvPr>
            <p:ph type="sldNum" sz="quarter" idx="12"/>
          </p:nvPr>
        </p:nvSpPr>
        <p:spPr>
          <a:xfrm>
            <a:off x="11762793" y="6397341"/>
            <a:ext cx="429207" cy="365125"/>
          </a:xfrm>
        </p:spPr>
        <p:txBody>
          <a:bodyPr anchor="b"/>
          <a:lstStyle/>
          <a:p>
            <a:fld id="{CC057153-B650-4DEB-B370-79DDCFDCE934}" type="slidenum">
              <a:rPr lang="en-US" smtClean="0"/>
              <a:t>‹#›</a:t>
            </a:fld>
            <a:endParaRPr lang="en-US" dirty="0"/>
          </a:p>
        </p:txBody>
      </p:sp>
    </p:spTree>
    <p:extLst>
      <p:ext uri="{BB962C8B-B14F-4D97-AF65-F5344CB8AC3E}">
        <p14:creationId xmlns:p14="http://schemas.microsoft.com/office/powerpoint/2010/main" val="435352296"/>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Quot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0" y="5400504"/>
            <a:ext cx="7462853" cy="1443156"/>
          </a:xfrm>
        </p:spPr>
        <p:txBody>
          <a:bodyPr anchor="b" anchorCtr="0">
            <a:normAutofit/>
          </a:bodyPr>
          <a:lstStyle>
            <a:lvl1pPr>
              <a:lnSpc>
                <a:spcPct val="120000"/>
              </a:lnSpc>
              <a:defRPr sz="1600" spc="0" baseline="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8288" y="91440"/>
            <a:ext cx="7490285" cy="5029200"/>
          </a:xfrm>
        </p:spPr>
        <p:txBody>
          <a:bodyPr anchor="t" anchorCtr="0">
            <a:normAutofit/>
          </a:bodyPr>
          <a:lstStyle>
            <a:lvl1pPr marL="164592" indent="-164592">
              <a:lnSpc>
                <a:spcPct val="80000"/>
              </a:lnSpc>
              <a:spcBef>
                <a:spcPts val="0"/>
              </a:spcBef>
              <a:buNone/>
              <a:defRPr sz="5600" spc="-200" baseline="0">
                <a:latin typeface="+mj-lt"/>
              </a:defRPr>
            </a:lvl1pPr>
          </a:lstStyle>
          <a:p>
            <a:pPr lvl="0"/>
            <a:r>
              <a:rPr lang="en-US" dirty="0"/>
              <a:t>Click to add Quote</a:t>
            </a:r>
          </a:p>
        </p:txBody>
      </p:sp>
      <p:sp>
        <p:nvSpPr>
          <p:cNvPr id="8" name="Slide Number Placeholder 5">
            <a:extLst>
              <a:ext uri="{FF2B5EF4-FFF2-40B4-BE49-F238E27FC236}">
                <a16:creationId xmlns:a16="http://schemas.microsoft.com/office/drawing/2014/main" id="{3C6CA867-0594-FF63-2A8A-31E617CF8B81}"/>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006154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Dark">
    <p:spTree>
      <p:nvGrpSpPr>
        <p:cNvPr id="1" name=""/>
        <p:cNvGrpSpPr/>
        <p:nvPr/>
      </p:nvGrpSpPr>
      <p:grpSpPr>
        <a:xfrm>
          <a:off x="0" y="0"/>
          <a:ext cx="0" cy="0"/>
          <a:chOff x="0" y="0"/>
          <a:chExt cx="0" cy="0"/>
        </a:xfrm>
      </p:grpSpPr>
      <p:sp>
        <p:nvSpPr>
          <p:cNvPr id="6" name="Static Dark Bkgd">
            <a:extLst>
              <a:ext uri="{FF2B5EF4-FFF2-40B4-BE49-F238E27FC236}">
                <a16:creationId xmlns:a16="http://schemas.microsoft.com/office/drawing/2014/main" id="{C44FA2BA-550D-EDA0-ABAB-D662C16F1376}"/>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Horizontal Rule">
            <a:extLst>
              <a:ext uri="{FF2B5EF4-FFF2-40B4-BE49-F238E27FC236}">
                <a16:creationId xmlns:a16="http://schemas.microsoft.com/office/drawing/2014/main" id="{429C2072-EE2B-A064-5CA2-6097546F935A}"/>
              </a:ext>
            </a:extLst>
          </p:cNvPr>
          <p:cNvCxnSpPr>
            <a:cxnSpLocks noGrp="1" noRot="1" noMove="1" noResize="1" noEditPoints="1" noAdjustHandles="1" noChangeArrowheads="1" noChangeShapeType="1"/>
          </p:cNvCxnSpPr>
          <p:nvPr userDrawn="1"/>
        </p:nvCxnSpPr>
        <p:spPr>
          <a:xfrm>
            <a:off x="292100" y="1364752"/>
            <a:ext cx="116078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fidential disclaimer">
            <a:extLst>
              <a:ext uri="{FF2B5EF4-FFF2-40B4-BE49-F238E27FC236}">
                <a16:creationId xmlns:a16="http://schemas.microsoft.com/office/drawing/2014/main" id="{15979AA9-9DD3-3AAB-213C-8B9A6FF3D1DF}"/>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15" name="Copyright Line">
            <a:extLst>
              <a:ext uri="{FF2B5EF4-FFF2-40B4-BE49-F238E27FC236}">
                <a16:creationId xmlns:a16="http://schemas.microsoft.com/office/drawing/2014/main" id="{D439B148-E719-27C3-3403-978BEDC13EC0}"/>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10" name="Footer Placeholder">
            <a:extLst>
              <a:ext uri="{FF2B5EF4-FFF2-40B4-BE49-F238E27FC236}">
                <a16:creationId xmlns:a16="http://schemas.microsoft.com/office/drawing/2014/main" id="{671A6FA9-FE3E-4211-C84B-88F574FE855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8" name="Date Placeholder">
            <a:extLst>
              <a:ext uri="{FF2B5EF4-FFF2-40B4-BE49-F238E27FC236}">
                <a16:creationId xmlns:a16="http://schemas.microsoft.com/office/drawing/2014/main" id="{34C6756D-B2C7-2A2B-E9A7-BB5F5972C730}"/>
              </a:ext>
            </a:extLst>
          </p:cNvPr>
          <p:cNvSpPr>
            <a:spLocks noGrp="1" noRot="1" noMove="1" noResize="1" noEditPoints="1" noAdjustHandles="1" noChangeArrowheads="1" noChangeShapeType="1"/>
          </p:cNvSpPr>
          <p:nvPr>
            <p:ph type="dt" sz="half" idx="12"/>
          </p:nvPr>
        </p:nvSpPr>
        <p:spPr>
          <a:xfrm>
            <a:off x="292100" y="6073688"/>
            <a:ext cx="1744664" cy="282957"/>
          </a:xfrm>
        </p:spPr>
        <p:txBody>
          <a:bodyPr/>
          <a:lstStyle>
            <a:lvl1pPr>
              <a:defRPr sz="1200">
                <a:solidFill>
                  <a:srgbClr val="FFFFFF"/>
                </a:solidFill>
              </a:defRPr>
            </a:lvl1pPr>
          </a:lstStyle>
          <a:p>
            <a:endParaRPr lang="en-GB"/>
          </a:p>
        </p:txBody>
      </p:sp>
      <p:sp>
        <p:nvSpPr>
          <p:cNvPr id="19" name="Title/Dept Placeholder">
            <a:extLst>
              <a:ext uri="{FF2B5EF4-FFF2-40B4-BE49-F238E27FC236}">
                <a16:creationId xmlns:a16="http://schemas.microsoft.com/office/drawing/2014/main" id="{6942A971-1821-DF95-6B7B-A7991E06FA8B}"/>
              </a:ext>
            </a:extLst>
          </p:cNvPr>
          <p:cNvSpPr>
            <a:spLocks noGrp="1" noRot="1" noMove="1" noResize="1" noEditPoints="1" noAdjustHandles="1" noChangeArrowheads="1" noChangeShapeType="1"/>
          </p:cNvSpPr>
          <p:nvPr>
            <p:ph type="body" sz="quarter" idx="11" hasCustomPrompt="1"/>
          </p:nvPr>
        </p:nvSpPr>
        <p:spPr>
          <a:xfrm>
            <a:off x="292100" y="5562225"/>
            <a:ext cx="862584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8" name="Presenter Name Placeholder">
            <a:extLst>
              <a:ext uri="{FF2B5EF4-FFF2-40B4-BE49-F238E27FC236}">
                <a16:creationId xmlns:a16="http://schemas.microsoft.com/office/drawing/2014/main" id="{4D8E56BE-097F-EB4E-3287-BD1DCBFF4884}"/>
              </a:ext>
            </a:extLst>
          </p:cNvPr>
          <p:cNvSpPr>
            <a:spLocks noGrp="1" noRot="1" noMove="1" noResize="1" noEditPoints="1" noAdjustHandles="1" noChangeArrowheads="1" noChangeShapeType="1"/>
          </p:cNvSpPr>
          <p:nvPr>
            <p:ph type="body" sz="quarter" idx="10" hasCustomPrompt="1"/>
          </p:nvPr>
        </p:nvSpPr>
        <p:spPr>
          <a:xfrm>
            <a:off x="292100" y="5194091"/>
            <a:ext cx="8625841"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D952C9CE-AA03-A24B-BBD9-8EA2482DC59D}"/>
              </a:ext>
            </a:extLst>
          </p:cNvPr>
          <p:cNvSpPr>
            <a:spLocks noGrp="1" noRot="1" noMove="1" noResize="1" noEditPoints="1" noAdjustHandles="1" noChangeArrowheads="1" noChangeShapeType="1"/>
          </p:cNvSpPr>
          <p:nvPr>
            <p:ph type="subTitle" idx="1"/>
          </p:nvPr>
        </p:nvSpPr>
        <p:spPr>
          <a:xfrm>
            <a:off x="292100" y="4151030"/>
            <a:ext cx="8625840"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Placeholder">
            <a:extLst>
              <a:ext uri="{FF2B5EF4-FFF2-40B4-BE49-F238E27FC236}">
                <a16:creationId xmlns:a16="http://schemas.microsoft.com/office/drawing/2014/main" id="{5F151AF7-737A-1648-9BC4-B9D881179FB7}"/>
              </a:ext>
            </a:extLst>
          </p:cNvPr>
          <p:cNvSpPr>
            <a:spLocks noGrp="1" noRot="1" noMove="1" noResize="1" noEditPoints="1" noAdjustHandles="1" noChangeArrowheads="1" noChangeShapeType="1"/>
          </p:cNvSpPr>
          <p:nvPr>
            <p:ph type="ctrTitle" hasCustomPrompt="1"/>
          </p:nvPr>
        </p:nvSpPr>
        <p:spPr>
          <a:xfrm>
            <a:off x="292100" y="1671355"/>
            <a:ext cx="8625840"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sp>
        <p:nvSpPr>
          <p:cNvPr id="29" name="Nielsen wordmark">
            <a:extLst>
              <a:ext uri="{FF2B5EF4-FFF2-40B4-BE49-F238E27FC236}">
                <a16:creationId xmlns:a16="http://schemas.microsoft.com/office/drawing/2014/main" id="{13BABF1A-762D-EA47-F98A-80130C8266F5}"/>
              </a:ext>
            </a:extLst>
          </p:cNvPr>
          <p:cNvSpPr>
            <a:spLocks noGrp="1" noRot="1" noMove="1" noResize="1" noEditPoints="1" noAdjustHandles="1" noChangeArrowheads="1" noChangeShapeType="1"/>
          </p:cNvSpPr>
          <p:nvPr userDrawn="1"/>
        </p:nvSpPr>
        <p:spPr>
          <a:xfrm>
            <a:off x="295274" y="443156"/>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pic>
        <p:nvPicPr>
          <p:cNvPr id="4" name="NielsenIQ GFK lockup" hidden="1">
            <a:extLst>
              <a:ext uri="{FF2B5EF4-FFF2-40B4-BE49-F238E27FC236}">
                <a16:creationId xmlns:a16="http://schemas.microsoft.com/office/drawing/2014/main" id="{C8AAA83D-C3BC-19DA-FC85-5AFC9A752B02}"/>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24" name="NielsenIQ logo+wordmark" descr="A black and orange sign with white text&#10;&#10;AI-generated content may be incorrect." hidden="1">
            <a:extLst>
              <a:ext uri="{FF2B5EF4-FFF2-40B4-BE49-F238E27FC236}">
                <a16:creationId xmlns:a16="http://schemas.microsoft.com/office/drawing/2014/main" id="{12F956D6-8897-8EC3-ADF8-BE1AFE402F0D}"/>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8558" y="305205"/>
            <a:ext cx="2113544" cy="768096"/>
          </a:xfrm>
          <a:prstGeom prst="rect">
            <a:avLst/>
          </a:prstGeom>
        </p:spPr>
      </p:pic>
      <p:pic>
        <p:nvPicPr>
          <p:cNvPr id="11" name="powered by GfK intelligence" hidden="1">
            <a:extLst>
              <a:ext uri="{FF2B5EF4-FFF2-40B4-BE49-F238E27FC236}">
                <a16:creationId xmlns:a16="http://schemas.microsoft.com/office/drawing/2014/main" id="{18B1888C-D994-C4F7-9307-47154C52BDFD}"/>
              </a:ext>
            </a:extLst>
          </p:cNvPr>
          <p:cNvPicPr>
            <a:picLocks noGrp="1" noRot="1" noChangeAspec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9144014" y="491055"/>
            <a:ext cx="2752712" cy="421003"/>
          </a:xfrm>
          <a:prstGeom prst="rect">
            <a:avLst/>
          </a:prstGeom>
        </p:spPr>
      </p:pic>
    </p:spTree>
    <p:extLst>
      <p:ext uri="{BB962C8B-B14F-4D97-AF65-F5344CB8AC3E}">
        <p14:creationId xmlns:p14="http://schemas.microsoft.com/office/powerpoint/2010/main" val="15104675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Quot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002866" y="5117083"/>
            <a:ext cx="6053559" cy="1618489"/>
          </a:xfrm>
        </p:spPr>
        <p:txBody>
          <a:bodyPr anchor="b" anchorCtr="0">
            <a:normAutofit/>
          </a:bodyPr>
          <a:lstStyle>
            <a:lvl1pPr>
              <a:lnSpc>
                <a:spcPct val="80000"/>
              </a:lnSpc>
              <a:defRPr sz="2000" spc="0" baseline="0">
                <a:solidFill>
                  <a:schemeClr val="tx1"/>
                </a:solidFill>
                <a:latin typeface="+mn-lt"/>
              </a:defRPr>
            </a:lvl1pPr>
          </a:lstStyle>
          <a:p>
            <a:r>
              <a:rPr lang="en-US" dirty="0"/>
              <a:t>Quote Author</a:t>
            </a:r>
          </a:p>
        </p:txBody>
      </p:sp>
      <p:pic>
        <p:nvPicPr>
          <p:cNvPr id="3" name="Graphic 2">
            <a:extLst>
              <a:ext uri="{FF2B5EF4-FFF2-40B4-BE49-F238E27FC236}">
                <a16:creationId xmlns:a16="http://schemas.microsoft.com/office/drawing/2014/main" id="{7B90859F-C81D-2CBA-0268-040BF6276E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461" y="5902452"/>
            <a:ext cx="731520" cy="731520"/>
          </a:xfrm>
          <a:prstGeom prst="rect">
            <a:avLst/>
          </a:prstGeom>
        </p:spPr>
      </p:pic>
      <p:sp>
        <p:nvSpPr>
          <p:cNvPr id="5" name="Footer Placeholder 4">
            <a:extLst>
              <a:ext uri="{FF2B5EF4-FFF2-40B4-BE49-F238E27FC236}">
                <a16:creationId xmlns:a16="http://schemas.microsoft.com/office/drawing/2014/main" id="{3E1BFC28-1FE6-202E-4C75-F59AA5769128}"/>
              </a:ext>
            </a:extLst>
          </p:cNvPr>
          <p:cNvSpPr>
            <a:spLocks noGrp="1"/>
          </p:cNvSpPr>
          <p:nvPr>
            <p:ph type="ftr" sz="quarter" idx="11"/>
          </p:nvPr>
        </p:nvSpPr>
        <p:spPr>
          <a:xfrm>
            <a:off x="0" y="100701"/>
            <a:ext cx="5898630"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45652F0F-1439-960F-9C3A-9343AACF5CF7}"/>
              </a:ext>
            </a:extLst>
          </p:cNvPr>
          <p:cNvSpPr>
            <a:spLocks noGrp="1"/>
          </p:cNvSpPr>
          <p:nvPr>
            <p:ph type="dt" sz="half" idx="10"/>
          </p:nvPr>
        </p:nvSpPr>
        <p:spPr>
          <a:xfrm>
            <a:off x="6217920" y="100701"/>
            <a:ext cx="5332001" cy="365125"/>
          </a:xfrm>
        </p:spPr>
        <p:txBody>
          <a:bodyPr/>
          <a:lstStyle/>
          <a:p>
            <a:endParaRPr lang="en-US" dirty="0"/>
          </a:p>
        </p:txBody>
      </p:sp>
      <p:sp>
        <p:nvSpPr>
          <p:cNvPr id="6" name="Slide Number Placeholder 5">
            <a:extLst>
              <a:ext uri="{FF2B5EF4-FFF2-40B4-BE49-F238E27FC236}">
                <a16:creationId xmlns:a16="http://schemas.microsoft.com/office/drawing/2014/main" id="{25272698-4711-8849-0363-3DFE78138D32}"/>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5967194" y="1040130"/>
            <a:ext cx="6089232" cy="3694174"/>
          </a:xfrm>
        </p:spPr>
        <p:txBody>
          <a:bodyPr anchor="b" anchorCtr="0">
            <a:normAutofit/>
          </a:bodyPr>
          <a:lstStyle>
            <a:lvl1pPr marL="164592" indent="-164592">
              <a:lnSpc>
                <a:spcPct val="80000"/>
              </a:lnSpc>
              <a:spcBef>
                <a:spcPts val="0"/>
              </a:spcBef>
              <a:buNone/>
              <a:defRPr sz="5600" spc="-200" baseline="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72203011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D1F904E-1F4C-373E-2E2B-D7478F70F195}"/>
              </a:ext>
            </a:extLst>
          </p:cNvPr>
          <p:cNvSpPr>
            <a:spLocks noGrp="1"/>
          </p:cNvSpPr>
          <p:nvPr>
            <p:ph type="title"/>
          </p:nvPr>
        </p:nvSpPr>
        <p:spPr>
          <a:xfrm>
            <a:off x="502920" y="644663"/>
            <a:ext cx="11045952" cy="1088358"/>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530352" y="109728"/>
            <a:ext cx="527685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231928" y="110364"/>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0103254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1AD1B27E-1142-7BB8-1DE8-D31FA8AA8F10}"/>
              </a:ext>
            </a:extLst>
          </p:cNvPr>
          <p:cNvSpPr>
            <a:spLocks noGrp="1"/>
          </p:cNvSpPr>
          <p:nvPr>
            <p:ph type="ftr" sz="quarter" idx="11"/>
          </p:nvPr>
        </p:nvSpPr>
        <p:spPr>
          <a:xfrm>
            <a:off x="0" y="100701"/>
            <a:ext cx="5898630" cy="365125"/>
          </a:xfrm>
        </p:spPr>
        <p:txBody>
          <a:bodyPr/>
          <a:lstStyle/>
          <a:p>
            <a:r>
              <a:rPr lang="en-US" dirty="0"/>
              <a:t>Sample footer text</a:t>
            </a:r>
          </a:p>
        </p:txBody>
      </p:sp>
      <p:sp>
        <p:nvSpPr>
          <p:cNvPr id="5" name="Date Placeholder 3">
            <a:extLst>
              <a:ext uri="{FF2B5EF4-FFF2-40B4-BE49-F238E27FC236}">
                <a16:creationId xmlns:a16="http://schemas.microsoft.com/office/drawing/2014/main" id="{D900E2BC-FCC7-E994-4648-A42CDE518612}"/>
              </a:ext>
            </a:extLst>
          </p:cNvPr>
          <p:cNvSpPr>
            <a:spLocks noGrp="1"/>
          </p:cNvSpPr>
          <p:nvPr>
            <p:ph type="dt" sz="half" idx="10"/>
          </p:nvPr>
        </p:nvSpPr>
        <p:spPr>
          <a:xfrm>
            <a:off x="6217920" y="100701"/>
            <a:ext cx="5332001" cy="365125"/>
          </a:xfrm>
        </p:spPr>
        <p:txBody>
          <a:bodyPr/>
          <a:lstStyle/>
          <a:p>
            <a:endParaRPr lang="en-US" dirty="0"/>
          </a:p>
        </p:txBody>
      </p:sp>
      <p:sp>
        <p:nvSpPr>
          <p:cNvPr id="7" name="Slide Number Placeholder 5">
            <a:extLst>
              <a:ext uri="{FF2B5EF4-FFF2-40B4-BE49-F238E27FC236}">
                <a16:creationId xmlns:a16="http://schemas.microsoft.com/office/drawing/2014/main" id="{9E211A59-CFA8-A0B1-4A4C-E446F90726C5}"/>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916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0" y="1005840"/>
            <a:ext cx="4387515" cy="2266749"/>
          </a:xfrm>
        </p:spPr>
        <p:txBody>
          <a:bodyPr anchor="t">
            <a:noAutofit/>
          </a:bodyPr>
          <a:lstStyle>
            <a:lvl1pPr>
              <a:defRPr sz="5600"/>
            </a:lvl1pPr>
          </a:lstStyle>
          <a:p>
            <a:r>
              <a:rPr lang="en-US" dirty="0"/>
              <a:t>Click to edit Master title style</a:t>
            </a:r>
          </a:p>
        </p:txBody>
      </p:sp>
      <p:sp>
        <p:nvSpPr>
          <p:cNvPr id="9" name="Footer Placeholder 4">
            <a:extLst>
              <a:ext uri="{FF2B5EF4-FFF2-40B4-BE49-F238E27FC236}">
                <a16:creationId xmlns:a16="http://schemas.microsoft.com/office/drawing/2014/main" id="{3BF49C86-6C0C-1FF8-95FA-97DFDF9DAFB3}"/>
              </a:ext>
            </a:extLst>
          </p:cNvPr>
          <p:cNvSpPr>
            <a:spLocks noGrp="1"/>
          </p:cNvSpPr>
          <p:nvPr>
            <p:ph type="ftr" sz="quarter" idx="11"/>
          </p:nvPr>
        </p:nvSpPr>
        <p:spPr>
          <a:xfrm>
            <a:off x="0" y="100701"/>
            <a:ext cx="5898630" cy="365125"/>
          </a:xfrm>
        </p:spPr>
        <p:txBody>
          <a:bodyPr/>
          <a:lstStyle/>
          <a:p>
            <a:r>
              <a:rPr lang="en-US" dirty="0"/>
              <a:t>Sample footer text</a:t>
            </a:r>
          </a:p>
        </p:txBody>
      </p:sp>
      <p:sp>
        <p:nvSpPr>
          <p:cNvPr id="8" name="Date Placeholder 3">
            <a:extLst>
              <a:ext uri="{FF2B5EF4-FFF2-40B4-BE49-F238E27FC236}">
                <a16:creationId xmlns:a16="http://schemas.microsoft.com/office/drawing/2014/main" id="{967C0644-E9CA-553A-9682-88BC00D2C9A7}"/>
              </a:ext>
            </a:extLst>
          </p:cNvPr>
          <p:cNvSpPr>
            <a:spLocks noGrp="1"/>
          </p:cNvSpPr>
          <p:nvPr>
            <p:ph type="dt" sz="half" idx="10"/>
          </p:nvPr>
        </p:nvSpPr>
        <p:spPr>
          <a:xfrm>
            <a:off x="6217920" y="100701"/>
            <a:ext cx="5332001" cy="365125"/>
          </a:xfrm>
        </p:spPr>
        <p:txBody>
          <a:bodyPr/>
          <a:lstStyle/>
          <a:p>
            <a:endParaRPr lang="en-US" dirty="0"/>
          </a:p>
        </p:txBody>
      </p:sp>
      <p:sp>
        <p:nvSpPr>
          <p:cNvPr id="10" name="Slide Number Placeholder 5">
            <a:extLst>
              <a:ext uri="{FF2B5EF4-FFF2-40B4-BE49-F238E27FC236}">
                <a16:creationId xmlns:a16="http://schemas.microsoft.com/office/drawing/2014/main" id="{671DEEC6-473A-E958-E22B-4390511AE150}"/>
              </a:ext>
            </a:extLst>
          </p:cNvPr>
          <p:cNvSpPr>
            <a:spLocks noGrp="1"/>
          </p:cNvSpPr>
          <p:nvPr>
            <p:ph type="sldNum" sz="quarter" idx="12"/>
          </p:nvPr>
        </p:nvSpPr>
        <p:spPr>
          <a:xfrm>
            <a:off x="11762793" y="100701"/>
            <a:ext cx="429207" cy="365125"/>
          </a:xfrm>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 y="3951334"/>
            <a:ext cx="4387515" cy="2809615"/>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84821" y="1005840"/>
            <a:ext cx="7217472" cy="5755109"/>
          </a:xfrm>
        </p:spPr>
        <p:txBody>
          <a:bodyPr>
            <a:normAutofit/>
          </a:bodyPr>
          <a:lstStyle>
            <a:lvl1pPr>
              <a:defRPr sz="1400"/>
            </a:lvl1pPr>
            <a:lvl2pPr>
              <a:defRPr sz="14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5804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icture with Cap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0" y="1748588"/>
            <a:ext cx="5895375" cy="5109411"/>
          </a:xfrm>
        </p:spPr>
        <p:txBody>
          <a:bodyPr anchor="b">
            <a:noAutofit/>
          </a:bodyPr>
          <a:lstStyle>
            <a:lvl1pPr>
              <a:defRPr sz="56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0" y="94648"/>
            <a:ext cx="4572000" cy="1276952"/>
          </a:xfrm>
        </p:spPr>
        <p:txBody>
          <a:bodyPr>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0">
            <a:extLst>
              <a:ext uri="{FF2B5EF4-FFF2-40B4-BE49-F238E27FC236}">
                <a16:creationId xmlns:a16="http://schemas.microsoft.com/office/drawing/2014/main" id="{08FD5A0C-3984-4E77-6D88-7812D8F2B191}"/>
              </a:ext>
            </a:extLst>
          </p:cNvPr>
          <p:cNvSpPr>
            <a:spLocks noGrp="1"/>
          </p:cNvSpPr>
          <p:nvPr>
            <p:ph type="pic" sz="quarter" idx="13"/>
          </p:nvPr>
        </p:nvSpPr>
        <p:spPr>
          <a:xfrm>
            <a:off x="6096000" y="0"/>
            <a:ext cx="6096000" cy="6858000"/>
          </a:xfrm>
          <a:blipFill>
            <a:blip r:embed="rId2">
              <a:alphaModFix amt="70000"/>
            </a:blip>
            <a:stretch>
              <a:fillRect/>
            </a:stretch>
          </a:blipFill>
        </p:spPr>
        <p:txBody>
          <a:bodyPr/>
          <a:lstStyle/>
          <a:p>
            <a:endParaRPr lang="en-US" dirty="0"/>
          </a:p>
        </p:txBody>
      </p:sp>
      <p:pic>
        <p:nvPicPr>
          <p:cNvPr id="8" name="Graphic 7">
            <a:extLst>
              <a:ext uri="{FF2B5EF4-FFF2-40B4-BE49-F238E27FC236}">
                <a16:creationId xmlns:a16="http://schemas.microsoft.com/office/drawing/2014/main" id="{A4D56FA5-6B2C-25FC-5C75-51C0FD7A085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3855" y="94648"/>
            <a:ext cx="731520" cy="731520"/>
          </a:xfrm>
          <a:prstGeom prst="rect">
            <a:avLst/>
          </a:prstGeom>
        </p:spPr>
      </p:pic>
    </p:spTree>
    <p:extLst>
      <p:ext uri="{BB962C8B-B14F-4D97-AF65-F5344CB8AC3E}">
        <p14:creationId xmlns:p14="http://schemas.microsoft.com/office/powerpoint/2010/main" val="2304281299"/>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45926" y="655093"/>
            <a:ext cx="10982409" cy="1528549"/>
          </a:xfrm>
        </p:spPr>
        <p:txBody>
          <a:bodyPr anchor="t">
            <a:noAutofit/>
          </a:bodyPr>
          <a:lstStyle>
            <a:lvl1pPr>
              <a:defRPr sz="56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545926" y="2497540"/>
            <a:ext cx="10982409" cy="3384645"/>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5">
            <a:extLst>
              <a:ext uri="{FF2B5EF4-FFF2-40B4-BE49-F238E27FC236}">
                <a16:creationId xmlns:a16="http://schemas.microsoft.com/office/drawing/2014/main" id="{BD7A9B30-35AB-D437-5276-473CFE5169DF}"/>
              </a:ext>
            </a:extLst>
          </p:cNvPr>
          <p:cNvSpPr>
            <a:spLocks noGrp="1"/>
          </p:cNvSpPr>
          <p:nvPr>
            <p:ph type="ftr" sz="quarter" idx="16"/>
          </p:nvPr>
        </p:nvSpPr>
        <p:spPr>
          <a:xfrm>
            <a:off x="545926" y="6438284"/>
            <a:ext cx="5276852" cy="365125"/>
          </a:xfrm>
        </p:spPr>
        <p:txBody>
          <a:bodyPr/>
          <a:lstStyle/>
          <a:p>
            <a:r>
              <a:rPr lang="en-US" dirty="0"/>
              <a:t>Sample footer text</a:t>
            </a:r>
          </a:p>
        </p:txBody>
      </p:sp>
      <p:sp>
        <p:nvSpPr>
          <p:cNvPr id="4" name="Date Placeholder 4">
            <a:extLst>
              <a:ext uri="{FF2B5EF4-FFF2-40B4-BE49-F238E27FC236}">
                <a16:creationId xmlns:a16="http://schemas.microsoft.com/office/drawing/2014/main" id="{0D033E8C-C8B6-A9F1-6B99-0610AEC435CB}"/>
              </a:ext>
            </a:extLst>
          </p:cNvPr>
          <p:cNvSpPr>
            <a:spLocks noGrp="1"/>
          </p:cNvSpPr>
          <p:nvPr>
            <p:ph type="dt" sz="half" idx="15"/>
          </p:nvPr>
        </p:nvSpPr>
        <p:spPr>
          <a:xfrm>
            <a:off x="6190488" y="6432496"/>
            <a:ext cx="2544079" cy="365125"/>
          </a:xfrm>
        </p:spPr>
        <p:txBody>
          <a:bodyPr/>
          <a:lstStyle/>
          <a:p>
            <a:endParaRPr lang="en-US" dirty="0"/>
          </a:p>
        </p:txBody>
      </p:sp>
      <p:sp>
        <p:nvSpPr>
          <p:cNvPr id="6" name="Slide Number Placeholder 6">
            <a:extLst>
              <a:ext uri="{FF2B5EF4-FFF2-40B4-BE49-F238E27FC236}">
                <a16:creationId xmlns:a16="http://schemas.microsoft.com/office/drawing/2014/main" id="{09C00759-43C5-D4A5-6597-C9F31C4DA2AA}"/>
              </a:ext>
            </a:extLst>
          </p:cNvPr>
          <p:cNvSpPr>
            <a:spLocks noGrp="1"/>
          </p:cNvSpPr>
          <p:nvPr>
            <p:ph type="sldNum" sz="quarter" idx="17"/>
          </p:nvPr>
        </p:nvSpPr>
        <p:spPr>
          <a:xfrm>
            <a:off x="11099128" y="6438284"/>
            <a:ext cx="429207" cy="365125"/>
          </a:xfrm>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61481415"/>
      </p:ext>
    </p:extLst>
  </p:cSld>
  <p:clrMapOvr>
    <a:overrideClrMapping bg1="dk1" tx1="lt1" bg2="dk2" tx2="lt2" accent1="accent1" accent2="accent2" accent3="accent3" accent4="accent4" accent5="accent5" accent6="accent6" hlink="hlink" folHlink="folHlink"/>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518615" y="2883090"/>
            <a:ext cx="7741851" cy="1842020"/>
          </a:xfrm>
        </p:spPr>
        <p:txBody>
          <a:bodyPr anchor="b">
            <a:noAutofit/>
          </a:bodyPr>
          <a:lstStyle>
            <a:lvl1pPr>
              <a:defRPr sz="5600"/>
            </a:lvl1pPr>
          </a:lstStyle>
          <a:p>
            <a:r>
              <a:rPr lang="en-US" dirty="0"/>
              <a:t>Click to edit Master title style</a:t>
            </a:r>
          </a:p>
        </p:txBody>
      </p:sp>
      <p:sp>
        <p:nvSpPr>
          <p:cNvPr id="9" name="Footer Placeholder 4">
            <a:extLst>
              <a:ext uri="{FF2B5EF4-FFF2-40B4-BE49-F238E27FC236}">
                <a16:creationId xmlns:a16="http://schemas.microsoft.com/office/drawing/2014/main" id="{C9D34928-44CA-ACCE-36AD-37689020A379}"/>
              </a:ext>
            </a:extLst>
          </p:cNvPr>
          <p:cNvSpPr>
            <a:spLocks noGrp="1"/>
          </p:cNvSpPr>
          <p:nvPr>
            <p:ph type="ftr" sz="quarter" idx="11"/>
          </p:nvPr>
        </p:nvSpPr>
        <p:spPr>
          <a:xfrm>
            <a:off x="536906" y="100701"/>
            <a:ext cx="5361724" cy="365125"/>
          </a:xfrm>
        </p:spPr>
        <p:txBody>
          <a:bodyPr/>
          <a:lstStyle/>
          <a:p>
            <a:r>
              <a:rPr lang="en-US" dirty="0"/>
              <a:t>Sample footer text</a:t>
            </a:r>
          </a:p>
        </p:txBody>
      </p:sp>
      <p:sp>
        <p:nvSpPr>
          <p:cNvPr id="8" name="Date Placeholder 3">
            <a:extLst>
              <a:ext uri="{FF2B5EF4-FFF2-40B4-BE49-F238E27FC236}">
                <a16:creationId xmlns:a16="http://schemas.microsoft.com/office/drawing/2014/main" id="{B6F43E62-A9B0-571B-E3BD-354206A884CF}"/>
              </a:ext>
            </a:extLst>
          </p:cNvPr>
          <p:cNvSpPr>
            <a:spLocks noGrp="1"/>
          </p:cNvSpPr>
          <p:nvPr>
            <p:ph type="dt" sz="half" idx="10"/>
          </p:nvPr>
        </p:nvSpPr>
        <p:spPr>
          <a:xfrm>
            <a:off x="6217921" y="100701"/>
            <a:ext cx="2526030" cy="365125"/>
          </a:xfrm>
        </p:spPr>
        <p:txBody>
          <a:bodyPr/>
          <a:lstStyle/>
          <a:p>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36905" y="4922111"/>
            <a:ext cx="7741850" cy="1279615"/>
          </a:xfrm>
        </p:spPr>
        <p:txBody>
          <a:bodyPr anchor="t">
            <a:noAutofit/>
          </a:bodyPr>
          <a:lstStyle>
            <a:lvl1pPr marL="0" indent="0">
              <a:buNone/>
              <a:defRPr sz="1400"/>
            </a:lvl1pPr>
            <a:lvl2pPr marL="228600" indent="0">
              <a:buNone/>
              <a:defRPr sz="1400"/>
            </a:lvl2pPr>
            <a:lvl3pPr marL="457200" indent="0">
              <a:buNone/>
              <a:defRPr sz="1400"/>
            </a:lvl3pPr>
            <a:lvl4pPr marL="685800" indent="0">
              <a:buNone/>
              <a:defRPr sz="1400"/>
            </a:lvl4pPr>
            <a:lvl5pPr marL="9144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762793" y="6392174"/>
            <a:ext cx="429207" cy="365125"/>
          </a:xfrm>
        </p:spPr>
        <p:txBody>
          <a:bodyPr anchor="b"/>
          <a:lstStyle/>
          <a:p>
            <a:fld id="{CC057153-B650-4DEB-B370-79DDCFDCE934}" type="slidenum">
              <a:rPr lang="en-US" smtClean="0"/>
              <a:t>‹#›</a:t>
            </a:fld>
            <a:endParaRPr lang="en-US" dirty="0"/>
          </a:p>
        </p:txBody>
      </p:sp>
      <p:sp>
        <p:nvSpPr>
          <p:cNvPr id="3" name="Oval 2">
            <a:extLst>
              <a:ext uri="{FF2B5EF4-FFF2-40B4-BE49-F238E27FC236}">
                <a16:creationId xmlns:a16="http://schemas.microsoft.com/office/drawing/2014/main" id="{D3CF16D9-01F3-6CE6-7291-C344E099BBD0}"/>
              </a:ext>
            </a:extLst>
          </p:cNvPr>
          <p:cNvSpPr/>
          <p:nvPr userDrawn="1"/>
        </p:nvSpPr>
        <p:spPr>
          <a:xfrm>
            <a:off x="8454179" y="100701"/>
            <a:ext cx="3557904" cy="3557904"/>
          </a:xfrm>
          <a:prstGeom prst="ellipse">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352129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69E3-A0F1-ADE2-98AC-F045A38641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F931D-2A42-988C-20DB-D33A56E8E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D6FF7-4328-CE12-DF67-DF291BF59EC1}"/>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CB2CDB81-8445-4257-FBB4-9EC24924F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DB7CE-B011-F793-5B9F-924B4A494C5F}"/>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32696126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0" name="Photo Accent Circles">
            <a:extLst>
              <a:ext uri="{FF2B5EF4-FFF2-40B4-BE49-F238E27FC236}">
                <a16:creationId xmlns:a16="http://schemas.microsoft.com/office/drawing/2014/main" id="{05F2AB47-2DD7-8B76-D4C4-88A3A382FA8A}"/>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F0F0F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DADAD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5" name="Confidential disclaimer">
            <a:extLst>
              <a:ext uri="{FF2B5EF4-FFF2-40B4-BE49-F238E27FC236}">
                <a16:creationId xmlns:a16="http://schemas.microsoft.com/office/drawing/2014/main" id="{0B3A39F8-8D7C-C8DD-497D-7F28EC8D8B6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82B2F640-F33B-8BC7-0A7C-2CC5589C1730}"/>
              </a:ext>
            </a:extLst>
          </p:cNvPr>
          <p:cNvSpPr>
            <a:spLocks noGrp="1" noRot="1" noMove="1" noResize="1" noEditPoints="1" noAdjustHandles="1" noChangeArrowheads="1" noChangeShapeType="1"/>
          </p:cNvSpPr>
          <p:nvPr>
            <p:ph type="ftr" sz="quarter" idx="15"/>
          </p:nvPr>
        </p:nvSpPr>
        <p:spPr>
          <a:xfrm>
            <a:off x="3251195" y="6485399"/>
            <a:ext cx="3716341" cy="282957"/>
          </a:xfrm>
        </p:spPr>
        <p:txBody>
          <a:bodyPr/>
          <a:lstStyle>
            <a:lvl1pPr algn="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555555"/>
                </a:solidFill>
              </a:defRPr>
            </a:lvl1pPr>
          </a:lstStyle>
          <a:p>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555555"/>
                </a:solidFill>
              </a:defRPr>
            </a:lvl1pPr>
          </a:lstStyle>
          <a:p>
            <a:r>
              <a:rPr lang="en-US"/>
              <a:t>Insert your presentation title here maximum of three lines</a:t>
            </a:r>
          </a:p>
        </p:txBody>
      </p:sp>
      <p:pic>
        <p:nvPicPr>
          <p:cNvPr id="7" name="NielsenIQ GFK lockup" hidden="1">
            <a:extLst>
              <a:ext uri="{FF2B5EF4-FFF2-40B4-BE49-F238E27FC236}">
                <a16:creationId xmlns:a16="http://schemas.microsoft.com/office/drawing/2014/main" id="{0FDFD67B-3477-8375-7F26-D08E6067C995}"/>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274" y="5623108"/>
            <a:ext cx="2855736" cy="637108"/>
          </a:xfrm>
          <a:prstGeom prst="rect">
            <a:avLst/>
          </a:prstGeom>
        </p:spPr>
      </p:pic>
      <p:pic>
        <p:nvPicPr>
          <p:cNvPr id="13" name="NielsenIQ logo+wordmark (Orange)" descr="A black and orange sign with white text&#10;&#10;Description automatically generated" hidden="1">
            <a:extLst>
              <a:ext uri="{FF2B5EF4-FFF2-40B4-BE49-F238E27FC236}">
                <a16:creationId xmlns:a16="http://schemas.microsoft.com/office/drawing/2014/main" id="{8B4C3C23-D87B-F51B-3C95-8A9B7AD14A3A}"/>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6177" y="5561267"/>
            <a:ext cx="2068879" cy="751864"/>
          </a:xfrm>
          <a:prstGeom prst="rect">
            <a:avLst/>
          </a:prstGeom>
        </p:spPr>
      </p:pic>
      <p:pic>
        <p:nvPicPr>
          <p:cNvPr id="14" name="NielsenIQ logo+wordmark" descr="A blue text on a black background&#10;&#10;Description automatically generated" hidden="1">
            <a:extLst>
              <a:ext uri="{FF2B5EF4-FFF2-40B4-BE49-F238E27FC236}">
                <a16:creationId xmlns:a16="http://schemas.microsoft.com/office/drawing/2014/main" id="{C8F8171E-1658-79B9-9EAC-E88E789EA287}"/>
              </a:ext>
            </a:extLst>
          </p:cNvPr>
          <p:cNvPicPr>
            <a:picLocks noGrp="1" noRo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sp>
        <p:nvSpPr>
          <p:cNvPr id="10" name="Nielsen wordmark (Orange)" hidden="1">
            <a:extLst>
              <a:ext uri="{FF2B5EF4-FFF2-40B4-BE49-F238E27FC236}">
                <a16:creationId xmlns:a16="http://schemas.microsoft.com/office/drawing/2014/main" id="{5CF9008C-BC53-C0D4-9A3E-C8A77D02B2AC}"/>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sp>
        <p:nvSpPr>
          <p:cNvPr id="22" name="Nielsen wordmark">
            <a:extLst>
              <a:ext uri="{FF2B5EF4-FFF2-40B4-BE49-F238E27FC236}">
                <a16:creationId xmlns:a16="http://schemas.microsoft.com/office/drawing/2014/main" id="{D75B41C8-8FEA-463D-AB87-6F4962F7D5EE}"/>
              </a:ext>
            </a:extLst>
          </p:cNvPr>
          <p:cNvSpPr>
            <a:spLocks noGrp="1" noRot="1" noMove="1" noResize="1" noEditPoints="1" noAdjustHandles="1" noChangeArrowheads="1" noChangeShapeType="1"/>
          </p:cNvSpPr>
          <p:nvPr/>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pic>
        <p:nvPicPr>
          <p:cNvPr id="16" name="powered by GfK intelligence" hidden="1">
            <a:extLst>
              <a:ext uri="{FF2B5EF4-FFF2-40B4-BE49-F238E27FC236}">
                <a16:creationId xmlns:a16="http://schemas.microsoft.com/office/drawing/2014/main" id="{2DE2CAB5-4E78-45AD-80AC-87B70D543977}"/>
              </a:ext>
            </a:extLst>
          </p:cNvPr>
          <p:cNvPicPr>
            <a:picLocks noGrp="1" noRot="1" noChangeAspect="1" noMove="1" noResize="1" noEditPoints="1" noAdjustHandles="1" noChangeArrowheads="1" noChangeShapeType="1" noCrop="1"/>
          </p:cNvPicPr>
          <p:nvPr userDrawn="1"/>
        </p:nvPicPr>
        <p:blipFill>
          <a:blip r:embed="rId6">
            <a:extLst>
              <a:ext uri="{96DAC541-7B7A-43D3-8B79-37D633B846F1}">
                <asvg:svgBlip xmlns:asvg="http://schemas.microsoft.com/office/drawing/2016/SVG/main" r:embed="rId7"/>
              </a:ext>
            </a:extLst>
          </a:blip>
          <a:stretch>
            <a:fillRect/>
          </a:stretch>
        </p:blipFill>
        <p:spPr>
          <a:xfrm>
            <a:off x="3799817" y="5731161"/>
            <a:ext cx="2752712" cy="421003"/>
          </a:xfrm>
          <a:prstGeom prst="rect">
            <a:avLst/>
          </a:prstGeom>
        </p:spPr>
      </p:pic>
    </p:spTree>
    <p:extLst>
      <p:ext uri="{BB962C8B-B14F-4D97-AF65-F5344CB8AC3E}">
        <p14:creationId xmlns:p14="http://schemas.microsoft.com/office/powerpoint/2010/main" val="3301255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Blue">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A52E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6C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rgbClr val="073B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10" name="Confidential disclaimer">
            <a:extLst>
              <a:ext uri="{FF2B5EF4-FFF2-40B4-BE49-F238E27FC236}">
                <a16:creationId xmlns:a16="http://schemas.microsoft.com/office/drawing/2014/main" id="{8C70182C-829B-A5E4-6775-1B5FA533227D}"/>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1214225"/>
            <a:ext cx="6689729" cy="1828193"/>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sp>
        <p:nvSpPr>
          <p:cNvPr id="20" name="Footer Placeholder">
            <a:extLst>
              <a:ext uri="{FF2B5EF4-FFF2-40B4-BE49-F238E27FC236}">
                <a16:creationId xmlns:a16="http://schemas.microsoft.com/office/drawing/2014/main" id="{2D14EE9F-2F55-26FC-515D-412C015A838A}"/>
              </a:ext>
            </a:extLst>
          </p:cNvPr>
          <p:cNvSpPr>
            <a:spLocks noGrp="1" noRot="1" noMove="1" noResize="1" noEditPoints="1" noAdjustHandles="1" noChangeArrowheads="1" noChangeShapeType="1"/>
          </p:cNvSpPr>
          <p:nvPr>
            <p:ph type="ftr" sz="quarter" idx="16"/>
          </p:nvPr>
        </p:nvSpPr>
        <p:spPr>
          <a:xfrm>
            <a:off x="3251195" y="6485399"/>
            <a:ext cx="3716341" cy="282957"/>
          </a:xfrm>
        </p:spPr>
        <p:txBody>
          <a:bodyPr/>
          <a:lstStyle>
            <a:lvl1pPr algn="l">
              <a:defRPr>
                <a:solidFill>
                  <a:schemeClr val="bg1"/>
                </a:solidFill>
              </a:defRPr>
            </a:lvl1pPr>
          </a:lstStyle>
          <a:p>
            <a:endParaRPr lang="en-GB"/>
          </a:p>
        </p:txBody>
      </p:sp>
      <p:sp>
        <p:nvSpPr>
          <p:cNvPr id="22" name="Date Placeholder">
            <a:extLst>
              <a:ext uri="{FF2B5EF4-FFF2-40B4-BE49-F238E27FC236}">
                <a16:creationId xmlns:a16="http://schemas.microsoft.com/office/drawing/2014/main" id="{900148C6-F245-1C12-D2B3-967ECA644210}"/>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chemeClr val="bg1"/>
                </a:solidFill>
              </a:defRPr>
            </a:lvl1pPr>
          </a:lstStyle>
          <a:p>
            <a:endParaRPr lang="en-GB"/>
          </a:p>
        </p:txBody>
      </p:sp>
      <p:pic>
        <p:nvPicPr>
          <p:cNvPr id="7" name="NielsenIQ GFK lockup" hidden="1">
            <a:extLst>
              <a:ext uri="{FF2B5EF4-FFF2-40B4-BE49-F238E27FC236}">
                <a16:creationId xmlns:a16="http://schemas.microsoft.com/office/drawing/2014/main" id="{38C64FBC-CEA2-AB8D-1C98-40BE4309F854}"/>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95275" y="5623108"/>
            <a:ext cx="2855736" cy="637108"/>
          </a:xfrm>
          <a:prstGeom prst="rect">
            <a:avLst/>
          </a:prstGeom>
        </p:spPr>
      </p:pic>
      <p:pic>
        <p:nvPicPr>
          <p:cNvPr id="14" name="NielsenIQ logo+wordmark" hidden="1">
            <a:extLst>
              <a:ext uri="{FF2B5EF4-FFF2-40B4-BE49-F238E27FC236}">
                <a16:creationId xmlns:a16="http://schemas.microsoft.com/office/drawing/2014/main" id="{4592FCA5-867A-BB8D-E995-7A4C9EC3E96A}"/>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sp>
        <p:nvSpPr>
          <p:cNvPr id="24" name="Nielsen wordmark">
            <a:extLst>
              <a:ext uri="{FF2B5EF4-FFF2-40B4-BE49-F238E27FC236}">
                <a16:creationId xmlns:a16="http://schemas.microsoft.com/office/drawing/2014/main" id="{8E329D7C-9D9C-5C6C-56E6-95CB0519B113}"/>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pic>
        <p:nvPicPr>
          <p:cNvPr id="12" name="powered by GfK intelligence" hidden="1">
            <a:extLst>
              <a:ext uri="{FF2B5EF4-FFF2-40B4-BE49-F238E27FC236}">
                <a16:creationId xmlns:a16="http://schemas.microsoft.com/office/drawing/2014/main" id="{E1F211AB-21A6-84DF-3904-1A817F873EC6}"/>
              </a:ext>
            </a:extLst>
          </p:cNvPr>
          <p:cNvPicPr>
            <a:picLocks noGrp="1" noRot="1" noChangeAspec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3799817" y="5731161"/>
            <a:ext cx="2750234" cy="420624"/>
          </a:xfrm>
          <a:prstGeom prst="rect">
            <a:avLst/>
          </a:prstGeom>
        </p:spPr>
      </p:pic>
    </p:spTree>
    <p:extLst>
      <p:ext uri="{BB962C8B-B14F-4D97-AF65-F5344CB8AC3E}">
        <p14:creationId xmlns:p14="http://schemas.microsoft.com/office/powerpoint/2010/main" val="578152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Photo Circle Dark">
    <p:spTree>
      <p:nvGrpSpPr>
        <p:cNvPr id="1" name=""/>
        <p:cNvGrpSpPr/>
        <p:nvPr/>
      </p:nvGrpSpPr>
      <p:grpSpPr>
        <a:xfrm>
          <a:off x="0" y="0"/>
          <a:ext cx="0" cy="0"/>
          <a:chOff x="0" y="0"/>
          <a:chExt cx="0" cy="0"/>
        </a:xfrm>
      </p:grpSpPr>
      <p:sp>
        <p:nvSpPr>
          <p:cNvPr id="29" name="Static Light Bkgd">
            <a:extLst>
              <a:ext uri="{FF2B5EF4-FFF2-40B4-BE49-F238E27FC236}">
                <a16:creationId xmlns:a16="http://schemas.microsoft.com/office/drawing/2014/main" id="{EE705342-7994-AFF3-15FD-F6FDEC9AE6B0}"/>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Photo Accent Circles">
            <a:extLst>
              <a:ext uri="{FF2B5EF4-FFF2-40B4-BE49-F238E27FC236}">
                <a16:creationId xmlns:a16="http://schemas.microsoft.com/office/drawing/2014/main" id="{142AC587-6F39-6154-A37A-868A63F4F005}"/>
              </a:ext>
            </a:extLst>
          </p:cNvPr>
          <p:cNvGrpSpPr>
            <a:grpSpLocks noGrp="1" noUngrp="1" noRot="1" noMove="1" noResize="1"/>
          </p:cNvGrpSpPr>
          <p:nvPr userDrawn="1"/>
        </p:nvGrpSpPr>
        <p:grpSpPr>
          <a:xfrm>
            <a:off x="5942370" y="1"/>
            <a:ext cx="6249631" cy="6778171"/>
            <a:chOff x="5942370" y="1"/>
            <a:chExt cx="6249631" cy="6778171"/>
          </a:xfrm>
        </p:grpSpPr>
        <p:sp>
          <p:nvSpPr>
            <p:cNvPr id="28" name="Freeform: Shape 27">
              <a:extLst>
                <a:ext uri="{FF2B5EF4-FFF2-40B4-BE49-F238E27FC236}">
                  <a16:creationId xmlns:a16="http://schemas.microsoft.com/office/drawing/2014/main" id="{41DBC157-DD06-141E-B188-1EB8D24163C1}"/>
                </a:ext>
              </a:extLst>
            </p:cNvPr>
            <p:cNvSpPr>
              <a:spLocks noGrp="1" noRot="1" noMove="1" noResize="1" noEditPoints="1" noAdjustHandles="1" noChangeArrowheads="1" noChangeShapeType="1"/>
            </p:cNvSpPr>
            <p:nvPr userDrawn="1"/>
          </p:nvSpPr>
          <p:spPr>
            <a:xfrm>
              <a:off x="5942370" y="1"/>
              <a:ext cx="6249631" cy="6778171"/>
            </a:xfrm>
            <a:custGeom>
              <a:avLst/>
              <a:gdLst>
                <a:gd name="connsiteX0" fmla="*/ 1133398 w 6249631"/>
                <a:gd name="connsiteY0" fmla="*/ 0 h 6778171"/>
                <a:gd name="connsiteX1" fmla="*/ 6249631 w 6249631"/>
                <a:gd name="connsiteY1" fmla="*/ 0 h 6778171"/>
                <a:gd name="connsiteX2" fmla="*/ 6249631 w 6249631"/>
                <a:gd name="connsiteY2" fmla="*/ 6079239 h 6778171"/>
                <a:gd name="connsiteX3" fmla="*/ 6227147 w 6249631"/>
                <a:gd name="connsiteY3" fmla="*/ 6096052 h 6778171"/>
                <a:gd name="connsiteX4" fmla="*/ 3994041 w 6249631"/>
                <a:gd name="connsiteY4" fmla="*/ 6778171 h 6778171"/>
                <a:gd name="connsiteX5" fmla="*/ 0 w 6249631"/>
                <a:gd name="connsiteY5" fmla="*/ 2784130 h 6778171"/>
                <a:gd name="connsiteX6" fmla="*/ 912045 w 6249631"/>
                <a:gd name="connsiteY6" fmla="*/ 243549 h 677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9631" h="6778171">
                  <a:moveTo>
                    <a:pt x="1133398" y="0"/>
                  </a:moveTo>
                  <a:lnTo>
                    <a:pt x="6249631" y="0"/>
                  </a:lnTo>
                  <a:lnTo>
                    <a:pt x="6249631" y="6079239"/>
                  </a:lnTo>
                  <a:lnTo>
                    <a:pt x="6227147" y="6096052"/>
                  </a:lnTo>
                  <a:cubicBezTo>
                    <a:pt x="5589694" y="6526707"/>
                    <a:pt x="4821234" y="6778171"/>
                    <a:pt x="3994041" y="6778171"/>
                  </a:cubicBezTo>
                  <a:cubicBezTo>
                    <a:pt x="1788193" y="6778171"/>
                    <a:pt x="0" y="4989978"/>
                    <a:pt x="0" y="2784130"/>
                  </a:cubicBezTo>
                  <a:cubicBezTo>
                    <a:pt x="0" y="1819072"/>
                    <a:pt x="342272" y="933955"/>
                    <a:pt x="912045" y="243549"/>
                  </a:cubicBezTo>
                  <a:close/>
                </a:path>
              </a:pathLst>
            </a:custGeom>
            <a:solidFill>
              <a:srgbClr val="0631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GB"/>
            </a:p>
          </p:txBody>
        </p:sp>
        <p:sp>
          <p:nvSpPr>
            <p:cNvPr id="21" name="Freeform: Shape 20">
              <a:extLst>
                <a:ext uri="{FF2B5EF4-FFF2-40B4-BE49-F238E27FC236}">
                  <a16:creationId xmlns:a16="http://schemas.microsoft.com/office/drawing/2014/main" id="{95D9CB59-0278-69D3-1B88-9D97D9D9BF66}"/>
                </a:ext>
              </a:extLst>
            </p:cNvPr>
            <p:cNvSpPr>
              <a:spLocks noGrp="1" noRot="1" noMove="1" noResize="1" noEditPoints="1" noAdjustHandles="1" noChangeArrowheads="1" noChangeShapeType="1"/>
            </p:cNvSpPr>
            <p:nvPr userDrawn="1"/>
          </p:nvSpPr>
          <p:spPr>
            <a:xfrm>
              <a:off x="6596886" y="1"/>
              <a:ext cx="5595114" cy="6115087"/>
            </a:xfrm>
            <a:custGeom>
              <a:avLst/>
              <a:gdLst>
                <a:gd name="connsiteX0" fmla="*/ 1504880 w 5595114"/>
                <a:gd name="connsiteY0" fmla="*/ 0 h 6115087"/>
                <a:gd name="connsiteX1" fmla="*/ 5157035 w 5595114"/>
                <a:gd name="connsiteY1" fmla="*/ 0 h 6115087"/>
                <a:gd name="connsiteX2" fmla="*/ 5193327 w 5595114"/>
                <a:gd name="connsiteY2" fmla="*/ 22048 h 6115087"/>
                <a:gd name="connsiteX3" fmla="*/ 5449755 w 5595114"/>
                <a:gd name="connsiteY3" fmla="*/ 213802 h 6115087"/>
                <a:gd name="connsiteX4" fmla="*/ 5595114 w 5595114"/>
                <a:gd name="connsiteY4" fmla="*/ 345913 h 6115087"/>
                <a:gd name="connsiteX5" fmla="*/ 5595114 w 5595114"/>
                <a:gd name="connsiteY5" fmla="*/ 5222347 h 6115087"/>
                <a:gd name="connsiteX6" fmla="*/ 5449755 w 5595114"/>
                <a:gd name="connsiteY6" fmla="*/ 5354459 h 6115087"/>
                <a:gd name="connsiteX7" fmla="*/ 3330957 w 5595114"/>
                <a:gd name="connsiteY7" fmla="*/ 6115087 h 6115087"/>
                <a:gd name="connsiteX8" fmla="*/ 0 w 5595114"/>
                <a:gd name="connsiteY8" fmla="*/ 2784130 h 6115087"/>
                <a:gd name="connsiteX9" fmla="*/ 1468588 w 5595114"/>
                <a:gd name="connsiteY9" fmla="*/ 22048 h 611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5114" h="6115087">
                  <a:moveTo>
                    <a:pt x="1504880" y="0"/>
                  </a:moveTo>
                  <a:lnTo>
                    <a:pt x="5157035" y="0"/>
                  </a:lnTo>
                  <a:lnTo>
                    <a:pt x="5193327" y="22048"/>
                  </a:lnTo>
                  <a:cubicBezTo>
                    <a:pt x="5281931" y="81908"/>
                    <a:pt x="5367500" y="145919"/>
                    <a:pt x="5449755" y="213802"/>
                  </a:cubicBezTo>
                  <a:lnTo>
                    <a:pt x="5595114" y="345913"/>
                  </a:lnTo>
                  <a:lnTo>
                    <a:pt x="5595114" y="5222347"/>
                  </a:lnTo>
                  <a:lnTo>
                    <a:pt x="5449755" y="5354459"/>
                  </a:lnTo>
                  <a:cubicBezTo>
                    <a:pt x="4873969" y="5829639"/>
                    <a:pt x="4135798" y="6115087"/>
                    <a:pt x="3330957" y="6115087"/>
                  </a:cubicBezTo>
                  <a:cubicBezTo>
                    <a:pt x="1491320" y="6115087"/>
                    <a:pt x="0" y="4623767"/>
                    <a:pt x="0" y="2784130"/>
                  </a:cubicBezTo>
                  <a:cubicBezTo>
                    <a:pt x="0" y="1634357"/>
                    <a:pt x="582547" y="620645"/>
                    <a:pt x="1468588" y="22048"/>
                  </a:cubicBezTo>
                  <a:close/>
                </a:path>
              </a:pathLst>
            </a:custGeom>
            <a:solidFill>
              <a:srgbClr val="0949D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solidFill>
                  <a:srgbClr val="DADADA"/>
                </a:solidFill>
              </a:endParaRPr>
            </a:p>
          </p:txBody>
        </p:sp>
        <p:sp>
          <p:nvSpPr>
            <p:cNvPr id="23" name="Freeform: Shape 22">
              <a:extLst>
                <a:ext uri="{FF2B5EF4-FFF2-40B4-BE49-F238E27FC236}">
                  <a16:creationId xmlns:a16="http://schemas.microsoft.com/office/drawing/2014/main" id="{CEF44984-8F7A-8C11-AE43-676924BE717A}"/>
                </a:ext>
              </a:extLst>
            </p:cNvPr>
            <p:cNvSpPr>
              <a:spLocks noGrp="1" noRot="1" noMove="1" noResize="1" noEditPoints="1" noAdjustHandles="1" noChangeArrowheads="1" noChangeShapeType="1"/>
            </p:cNvSpPr>
            <p:nvPr userDrawn="1"/>
          </p:nvSpPr>
          <p:spPr>
            <a:xfrm>
              <a:off x="7172234" y="28520"/>
              <a:ext cx="5019767" cy="5511220"/>
            </a:xfrm>
            <a:custGeom>
              <a:avLst/>
              <a:gdLst>
                <a:gd name="connsiteX0" fmla="*/ 2755610 w 5019767"/>
                <a:gd name="connsiteY0" fmla="*/ 0 h 5511220"/>
                <a:gd name="connsiteX1" fmla="*/ 4881972 w 5019767"/>
                <a:gd name="connsiteY1" fmla="*/ 1002786 h 5511220"/>
                <a:gd name="connsiteX2" fmla="*/ 5019767 w 5019767"/>
                <a:gd name="connsiteY2" fmla="*/ 1187056 h 5511220"/>
                <a:gd name="connsiteX3" fmla="*/ 5019767 w 5019767"/>
                <a:gd name="connsiteY3" fmla="*/ 4324164 h 5511220"/>
                <a:gd name="connsiteX4" fmla="*/ 4881972 w 5019767"/>
                <a:gd name="connsiteY4" fmla="*/ 4508434 h 5511220"/>
                <a:gd name="connsiteX5" fmla="*/ 2755610 w 5019767"/>
                <a:gd name="connsiteY5" fmla="*/ 5511220 h 5511220"/>
                <a:gd name="connsiteX6" fmla="*/ 0 w 5019767"/>
                <a:gd name="connsiteY6" fmla="*/ 2755610 h 5511220"/>
                <a:gd name="connsiteX7" fmla="*/ 2755610 w 5019767"/>
                <a:gd name="connsiteY7" fmla="*/ 0 h 5511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9767" h="5511220">
                  <a:moveTo>
                    <a:pt x="2755610" y="0"/>
                  </a:moveTo>
                  <a:cubicBezTo>
                    <a:pt x="3611668" y="0"/>
                    <a:pt x="4376553" y="390360"/>
                    <a:pt x="4881972" y="1002786"/>
                  </a:cubicBezTo>
                  <a:lnTo>
                    <a:pt x="5019767" y="1187056"/>
                  </a:lnTo>
                  <a:lnTo>
                    <a:pt x="5019767" y="4324164"/>
                  </a:lnTo>
                  <a:lnTo>
                    <a:pt x="4881972" y="4508434"/>
                  </a:lnTo>
                  <a:cubicBezTo>
                    <a:pt x="4376553" y="5120861"/>
                    <a:pt x="3611668" y="5511220"/>
                    <a:pt x="2755610" y="5511220"/>
                  </a:cubicBezTo>
                  <a:cubicBezTo>
                    <a:pt x="1233729" y="5511220"/>
                    <a:pt x="0" y="4277491"/>
                    <a:pt x="0" y="2755610"/>
                  </a:cubicBezTo>
                  <a:cubicBezTo>
                    <a:pt x="0" y="1233729"/>
                    <a:pt x="1233729" y="0"/>
                    <a:pt x="2755610"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9" name="Copyright Line">
            <a:extLst>
              <a:ext uri="{FF2B5EF4-FFF2-40B4-BE49-F238E27FC236}">
                <a16:creationId xmlns:a16="http://schemas.microsoft.com/office/drawing/2014/main" id="{D2389545-B6D7-497B-37D4-C8C4C52F8A1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7" name="Confidential disclaimer">
            <a:extLst>
              <a:ext uri="{FF2B5EF4-FFF2-40B4-BE49-F238E27FC236}">
                <a16:creationId xmlns:a16="http://schemas.microsoft.com/office/drawing/2014/main" id="{7F366BE8-8DFF-9E64-8372-4E4C126B56A7}"/>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8E33C4BA-B3E3-D8C7-C496-E55C90D029E0}"/>
              </a:ext>
            </a:extLst>
          </p:cNvPr>
          <p:cNvSpPr>
            <a:spLocks noGrp="1" noRot="1" noMove="1" noResize="1" noEditPoints="1" noAdjustHandles="1" noChangeArrowheads="1" noChangeShapeType="1"/>
          </p:cNvSpPr>
          <p:nvPr>
            <p:ph type="ftr" sz="quarter" idx="13"/>
          </p:nvPr>
        </p:nvSpPr>
        <p:spPr>
          <a:xfrm>
            <a:off x="3251200" y="6485399"/>
            <a:ext cx="3716336" cy="282957"/>
          </a:xfrm>
          <a:solidFill>
            <a:schemeClr val="tx2"/>
          </a:solidFill>
        </p:spPr>
        <p:txBody>
          <a:bodyPr/>
          <a:lstStyle>
            <a:lvl1pPr algn="l">
              <a:defRPr>
                <a:solidFill>
                  <a:srgbClr val="FFFFFF"/>
                </a:solidFill>
              </a:defRPr>
            </a:lvl1pPr>
          </a:lstStyle>
          <a:p>
            <a:endParaRPr lang="en-GB"/>
          </a:p>
        </p:txBody>
      </p:sp>
      <p:sp>
        <p:nvSpPr>
          <p:cNvPr id="25" name="Picture Placeholder">
            <a:extLst>
              <a:ext uri="{FF2B5EF4-FFF2-40B4-BE49-F238E27FC236}">
                <a16:creationId xmlns:a16="http://schemas.microsoft.com/office/drawing/2014/main" id="{278BDEAF-4B5A-EDEC-5FBB-5BDC0B1311E4}"/>
              </a:ext>
            </a:extLst>
          </p:cNvPr>
          <p:cNvSpPr>
            <a:spLocks noGrp="1" noRot="1" noMove="1" noResize="1" noEditPoints="1" noAdjustHandles="1" noChangeArrowheads="1" noChangeShapeType="1"/>
          </p:cNvSpPr>
          <p:nvPr>
            <p:ph type="pic" sz="quarter" idx="12" hasCustomPrompt="1"/>
          </p:nvPr>
        </p:nvSpPr>
        <p:spPr>
          <a:xfrm>
            <a:off x="7465671" y="321957"/>
            <a:ext cx="4726329" cy="4924346"/>
          </a:xfrm>
          <a:custGeom>
            <a:avLst/>
            <a:gdLst>
              <a:gd name="connsiteX0" fmla="*/ 2462173 w 4726329"/>
              <a:gd name="connsiteY0" fmla="*/ 0 h 4924346"/>
              <a:gd name="connsiteX1" fmla="*/ 4627175 w 4726329"/>
              <a:gd name="connsiteY1" fmla="*/ 1288555 h 4924346"/>
              <a:gd name="connsiteX2" fmla="*/ 4726329 w 4726329"/>
              <a:gd name="connsiteY2" fmla="*/ 1494386 h 4924346"/>
              <a:gd name="connsiteX3" fmla="*/ 4726329 w 4726329"/>
              <a:gd name="connsiteY3" fmla="*/ 3429960 h 4924346"/>
              <a:gd name="connsiteX4" fmla="*/ 4627175 w 4726329"/>
              <a:gd name="connsiteY4" fmla="*/ 3635791 h 4924346"/>
              <a:gd name="connsiteX5" fmla="*/ 2462173 w 4726329"/>
              <a:gd name="connsiteY5" fmla="*/ 4924346 h 4924346"/>
              <a:gd name="connsiteX6" fmla="*/ 0 w 4726329"/>
              <a:gd name="connsiteY6" fmla="*/ 2462173 h 4924346"/>
              <a:gd name="connsiteX7" fmla="*/ 2462173 w 4726329"/>
              <a:gd name="connsiteY7" fmla="*/ 0 h 49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329" h="4924346">
                <a:moveTo>
                  <a:pt x="2462173" y="0"/>
                </a:moveTo>
                <a:cubicBezTo>
                  <a:pt x="3397050" y="0"/>
                  <a:pt x="4210233" y="521034"/>
                  <a:pt x="4627175" y="1288555"/>
                </a:cubicBezTo>
                <a:lnTo>
                  <a:pt x="4726329" y="1494386"/>
                </a:lnTo>
                <a:lnTo>
                  <a:pt x="4726329" y="3429960"/>
                </a:lnTo>
                <a:lnTo>
                  <a:pt x="4627175" y="3635791"/>
                </a:lnTo>
                <a:cubicBezTo>
                  <a:pt x="4210233" y="4403313"/>
                  <a:pt x="3397050" y="4924346"/>
                  <a:pt x="2462173" y="4924346"/>
                </a:cubicBezTo>
                <a:cubicBezTo>
                  <a:pt x="1102352" y="4924346"/>
                  <a:pt x="0" y="3821994"/>
                  <a:pt x="0" y="2462173"/>
                </a:cubicBezTo>
                <a:cubicBezTo>
                  <a:pt x="0" y="1102352"/>
                  <a:pt x="1102352" y="0"/>
                  <a:pt x="2462173" y="0"/>
                </a:cubicBezTo>
                <a:close/>
              </a:path>
            </a:pathLst>
          </a:custGeom>
          <a:solidFill>
            <a:srgbClr val="777777"/>
          </a:solidFill>
        </p:spPr>
        <p:txBody>
          <a:bodyPr wrap="square" anchor="ctr" anchorCtr="1">
            <a:noAutofit/>
          </a:bodyPr>
          <a:lstStyle>
            <a:lvl1pPr marL="0" indent="0" algn="ctr">
              <a:buNone/>
              <a:defRPr>
                <a:solidFill>
                  <a:srgbClr val="FFFFFF"/>
                </a:solidFill>
              </a:defRPr>
            </a:lvl1pPr>
          </a:lstStyle>
          <a:p>
            <a:r>
              <a:rPr lang="en-US"/>
              <a:t>Click picture icon to add photo</a:t>
            </a:r>
          </a:p>
        </p:txBody>
      </p:sp>
      <p:sp>
        <p:nvSpPr>
          <p:cNvPr id="11" name="Date Placeholder">
            <a:extLst>
              <a:ext uri="{FF2B5EF4-FFF2-40B4-BE49-F238E27FC236}">
                <a16:creationId xmlns:a16="http://schemas.microsoft.com/office/drawing/2014/main" id="{56FDEAC7-8736-5846-42B8-66DC00FA3B94}"/>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endParaRPr lang="en-GB"/>
          </a:p>
        </p:txBody>
      </p:sp>
      <p:sp>
        <p:nvSpPr>
          <p:cNvPr id="3" name="Title/Dept Placeholder">
            <a:extLst>
              <a:ext uri="{FF2B5EF4-FFF2-40B4-BE49-F238E27FC236}">
                <a16:creationId xmlns:a16="http://schemas.microsoft.com/office/drawing/2014/main" id="{F49547DD-E825-E7A3-C48A-64AA78C199D4}"/>
              </a:ext>
            </a:extLst>
          </p:cNvPr>
          <p:cNvSpPr>
            <a:spLocks noGrp="1" noRot="1" noMove="1" noResize="1" noEditPoints="1" noAdjustHandles="1" noChangeArrowheads="1" noChangeShapeType="1"/>
          </p:cNvSpPr>
          <p:nvPr>
            <p:ph type="body" sz="quarter" idx="11" hasCustomPrompt="1"/>
          </p:nvPr>
        </p:nvSpPr>
        <p:spPr>
          <a:xfrm>
            <a:off x="292100" y="4560602"/>
            <a:ext cx="6689728"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5A598B2A-BB91-C356-7BCC-18D04DA85A8D}"/>
              </a:ext>
            </a:extLst>
          </p:cNvPr>
          <p:cNvSpPr>
            <a:spLocks noGrp="1" noRot="1" noMove="1" noResize="1" noEditPoints="1" noAdjustHandles="1" noChangeArrowheads="1" noChangeShapeType="1"/>
          </p:cNvSpPr>
          <p:nvPr>
            <p:ph type="body" sz="quarter" idx="10" hasCustomPrompt="1"/>
          </p:nvPr>
        </p:nvSpPr>
        <p:spPr>
          <a:xfrm>
            <a:off x="292100" y="4192468"/>
            <a:ext cx="6689728"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8" name="Subtitle Placeholder">
            <a:extLst>
              <a:ext uri="{FF2B5EF4-FFF2-40B4-BE49-F238E27FC236}">
                <a16:creationId xmlns:a16="http://schemas.microsoft.com/office/drawing/2014/main" id="{23B6A8FC-C3C4-F7DA-BF00-D56866D5808E}"/>
              </a:ext>
            </a:extLst>
          </p:cNvPr>
          <p:cNvSpPr>
            <a:spLocks noGrp="1" noRot="1" noMove="1" noResize="1" noEditPoints="1" noAdjustHandles="1" noChangeArrowheads="1" noChangeShapeType="1"/>
          </p:cNvSpPr>
          <p:nvPr>
            <p:ph type="subTitle" idx="1"/>
          </p:nvPr>
        </p:nvSpPr>
        <p:spPr>
          <a:xfrm>
            <a:off x="292100" y="3114710"/>
            <a:ext cx="6689729" cy="837882"/>
          </a:xfrm>
        </p:spPr>
        <p:txBody>
          <a:bodyPr>
            <a:noAutofit/>
          </a:bodyPr>
          <a:lstStyle>
            <a:lvl1pPr marL="0" indent="0" algn="l">
              <a:spcBef>
                <a:spcPts val="0"/>
              </a:spcBef>
              <a:spcAft>
                <a:spcPts val="0"/>
              </a:spcAft>
              <a:buNone/>
              <a:defRPr sz="20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Title Placeholder">
            <a:extLst>
              <a:ext uri="{FF2B5EF4-FFF2-40B4-BE49-F238E27FC236}">
                <a16:creationId xmlns:a16="http://schemas.microsoft.com/office/drawing/2014/main" id="{615225DC-38B1-15E3-05E6-88F5A6B976CF}"/>
              </a:ext>
            </a:extLst>
          </p:cNvPr>
          <p:cNvSpPr>
            <a:spLocks noGrp="1" noRot="1" noMove="1" noResize="1" noEditPoints="1" noAdjustHandles="1" noChangeArrowheads="1" noChangeShapeType="1"/>
          </p:cNvSpPr>
          <p:nvPr>
            <p:ph type="ctrTitle" hasCustomPrompt="1"/>
          </p:nvPr>
        </p:nvSpPr>
        <p:spPr>
          <a:xfrm>
            <a:off x="292100" y="654818"/>
            <a:ext cx="6689729" cy="2387600"/>
          </a:xfrm>
          <a:prstGeom prst="rect">
            <a:avLst/>
          </a:prstGeom>
        </p:spPr>
        <p:txBody>
          <a:bodyPr anchor="b">
            <a:noAutofit/>
          </a:bodyPr>
          <a:lstStyle>
            <a:lvl1pPr algn="l">
              <a:defRPr sz="4400">
                <a:solidFill>
                  <a:srgbClr val="FFFFFF"/>
                </a:solidFill>
              </a:defRPr>
            </a:lvl1pPr>
          </a:lstStyle>
          <a:p>
            <a:r>
              <a:rPr lang="en-US"/>
              <a:t>Insert your presentation title here maximum of three lines</a:t>
            </a:r>
          </a:p>
        </p:txBody>
      </p:sp>
      <p:pic>
        <p:nvPicPr>
          <p:cNvPr id="13" name="NielsenIQ GFK lockup" hidden="1">
            <a:extLst>
              <a:ext uri="{FF2B5EF4-FFF2-40B4-BE49-F238E27FC236}">
                <a16:creationId xmlns:a16="http://schemas.microsoft.com/office/drawing/2014/main" id="{51A84534-5796-A095-D591-6A7A8257DBBC}"/>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95275" y="5623108"/>
            <a:ext cx="2855736" cy="637108"/>
          </a:xfrm>
          <a:prstGeom prst="rect">
            <a:avLst/>
          </a:prstGeom>
        </p:spPr>
      </p:pic>
      <p:pic>
        <p:nvPicPr>
          <p:cNvPr id="16" name="NielsenIQ logo+wordmark" descr="A black and orange sign with white text&#10;&#10;Description automatically generated" hidden="1">
            <a:extLst>
              <a:ext uri="{FF2B5EF4-FFF2-40B4-BE49-F238E27FC236}">
                <a16:creationId xmlns:a16="http://schemas.microsoft.com/office/drawing/2014/main" id="{61CFC50E-3E71-5988-A8C4-25588600789C}"/>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6177" y="5561267"/>
            <a:ext cx="2068879" cy="751864"/>
          </a:xfrm>
          <a:prstGeom prst="rect">
            <a:avLst/>
          </a:prstGeom>
        </p:spPr>
      </p:pic>
      <p:sp>
        <p:nvSpPr>
          <p:cNvPr id="12" name="Nielsen wordmark">
            <a:extLst>
              <a:ext uri="{FF2B5EF4-FFF2-40B4-BE49-F238E27FC236}">
                <a16:creationId xmlns:a16="http://schemas.microsoft.com/office/drawing/2014/main" id="{61E661A4-799C-0226-FBED-FED8D4B3B351}"/>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pic>
        <p:nvPicPr>
          <p:cNvPr id="18" name="powered by GfK intelligence" hidden="1">
            <a:extLst>
              <a:ext uri="{FF2B5EF4-FFF2-40B4-BE49-F238E27FC236}">
                <a16:creationId xmlns:a16="http://schemas.microsoft.com/office/drawing/2014/main" id="{78DEB039-9939-9391-3801-E7B7ACD9C1A4}"/>
              </a:ext>
            </a:extLst>
          </p:cNvPr>
          <p:cNvPicPr>
            <a:picLocks noGrp="1" noRot="1" noChangeAspec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3799817" y="5731161"/>
            <a:ext cx="2750234" cy="420624"/>
          </a:xfrm>
          <a:prstGeom prst="rect">
            <a:avLst/>
          </a:prstGeom>
        </p:spPr>
      </p:pic>
    </p:spTree>
    <p:extLst>
      <p:ext uri="{BB962C8B-B14F-4D97-AF65-F5344CB8AC3E}">
        <p14:creationId xmlns:p14="http://schemas.microsoft.com/office/powerpoint/2010/main" val="439780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Illustration">
    <p:spTree>
      <p:nvGrpSpPr>
        <p:cNvPr id="1" name=""/>
        <p:cNvGrpSpPr/>
        <p:nvPr/>
      </p:nvGrpSpPr>
      <p:grpSpPr>
        <a:xfrm>
          <a:off x="0" y="0"/>
          <a:ext cx="0" cy="0"/>
          <a:chOff x="0" y="0"/>
          <a:chExt cx="0" cy="0"/>
        </a:xfrm>
      </p:grpSpPr>
      <p:pic>
        <p:nvPicPr>
          <p:cNvPr id="12" name="Illustration Background">
            <a:extLst>
              <a:ext uri="{FF2B5EF4-FFF2-40B4-BE49-F238E27FC236}">
                <a16:creationId xmlns:a16="http://schemas.microsoft.com/office/drawing/2014/main" id="{DB788935-E7B2-2CAC-0048-B92417139B6F}"/>
              </a:ext>
            </a:extLst>
          </p:cNvPr>
          <p:cNvPicPr>
            <a:picLocks noGrp="1" noRot="1" noChangeAspect="1" noMove="1" noResize="1" noEditPoints="1" noAdjustHandles="1" noChangeArrowheads="1" noChangeShapeType="1" noCrop="1"/>
          </p:cNvPicPr>
          <p:nvPr userDrawn="1"/>
        </p:nvPicPr>
        <p:blipFill>
          <a:blip r:embed="rId2" cstate="email">
            <a:extLst>
              <a:ext uri="{28A0092B-C50C-407E-A947-70E740481C1C}">
                <a14:useLocalDpi xmlns:a14="http://schemas.microsoft.com/office/drawing/2010/main"/>
              </a:ext>
            </a:extLst>
          </a:blip>
          <a:srcRect/>
          <a:stretch/>
        </p:blipFill>
        <p:spPr>
          <a:xfrm>
            <a:off x="2467" y="0"/>
            <a:ext cx="12187065" cy="6858000"/>
          </a:xfrm>
          <a:prstGeom prst="rect">
            <a:avLst/>
          </a:prstGeom>
        </p:spPr>
      </p:pic>
      <p:sp>
        <p:nvSpPr>
          <p:cNvPr id="5" name="Confidential disclaimer">
            <a:extLst>
              <a:ext uri="{FF2B5EF4-FFF2-40B4-BE49-F238E27FC236}">
                <a16:creationId xmlns:a16="http://schemas.microsoft.com/office/drawing/2014/main" id="{CD47C08F-F59E-5783-DCC8-C91095C566CB}"/>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4D4D5DC7-A70B-2666-E654-41F700D18D02}"/>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7" name="Date Placeholder">
            <a:extLst>
              <a:ext uri="{FF2B5EF4-FFF2-40B4-BE49-F238E27FC236}">
                <a16:creationId xmlns:a16="http://schemas.microsoft.com/office/drawing/2014/main" id="{959D1E47-A59F-7F2A-1103-CE2E01F9C34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sp>
        <p:nvSpPr>
          <p:cNvPr id="8" name="Nielsen wordmark">
            <a:extLst>
              <a:ext uri="{FF2B5EF4-FFF2-40B4-BE49-F238E27FC236}">
                <a16:creationId xmlns:a16="http://schemas.microsoft.com/office/drawing/2014/main" id="{4BFD1796-2F8B-4ED9-936A-10DB34E78CAC}"/>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pic>
        <p:nvPicPr>
          <p:cNvPr id="10" name="NielsenIQ GFK lockup" hidden="1">
            <a:extLst>
              <a:ext uri="{FF2B5EF4-FFF2-40B4-BE49-F238E27FC236}">
                <a16:creationId xmlns:a16="http://schemas.microsoft.com/office/drawing/2014/main" id="{6A589860-780B-CECF-55D5-943341C8EC0D}"/>
              </a:ext>
            </a:extLst>
          </p:cNvPr>
          <p:cNvPicPr>
            <a:picLocks noGrp="1" noRo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95275" y="5623108"/>
            <a:ext cx="2855736" cy="637108"/>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pic>
        <p:nvPicPr>
          <p:cNvPr id="9" name="powered by GfK intelligence" hidden="1">
            <a:extLst>
              <a:ext uri="{FF2B5EF4-FFF2-40B4-BE49-F238E27FC236}">
                <a16:creationId xmlns:a16="http://schemas.microsoft.com/office/drawing/2014/main" id="{1213AFA0-381C-F14E-CC42-D1972A775A9E}"/>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3799817" y="5731161"/>
            <a:ext cx="2750234" cy="420624"/>
          </a:xfrm>
          <a:prstGeom prst="rect">
            <a:avLst/>
          </a:prstGeom>
        </p:spPr>
      </p:pic>
    </p:spTree>
    <p:extLst>
      <p:ext uri="{BB962C8B-B14F-4D97-AF65-F5344CB8AC3E}">
        <p14:creationId xmlns:p14="http://schemas.microsoft.com/office/powerpoint/2010/main" val="42940364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Full-Bleed Photo">
    <p:spTree>
      <p:nvGrpSpPr>
        <p:cNvPr id="1" name=""/>
        <p:cNvGrpSpPr/>
        <p:nvPr/>
      </p:nvGrpSpPr>
      <p:grpSpPr>
        <a:xfrm>
          <a:off x="0" y="0"/>
          <a:ext cx="0" cy="0"/>
          <a:chOff x="0" y="0"/>
          <a:chExt cx="0" cy="0"/>
        </a:xfrm>
      </p:grpSpPr>
      <p:sp>
        <p:nvSpPr>
          <p:cNvPr id="37" name="Off-slide Instructions">
            <a:extLst>
              <a:ext uri="{FF2B5EF4-FFF2-40B4-BE49-F238E27FC236}">
                <a16:creationId xmlns:a16="http://schemas.microsoft.com/office/drawing/2014/main" id="{271856CE-9F0A-4AD8-67ED-834B35F367B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21" name="Picture Placeholder">
            <a:extLst>
              <a:ext uri="{FF2B5EF4-FFF2-40B4-BE49-F238E27FC236}">
                <a16:creationId xmlns:a16="http://schemas.microsoft.com/office/drawing/2014/main" id="{52F19A97-1265-FCED-7EE6-B54C73691BB4}"/>
              </a:ext>
            </a:extLst>
          </p:cNvPr>
          <p:cNvSpPr>
            <a:spLocks noGrp="1" noRot="1" noMove="1" noResize="1" noEditPoints="1" noAdjustHandles="1" noChangeArrowheads="1" noChangeShapeType="1"/>
          </p:cNvSpPr>
          <p:nvPr>
            <p:ph type="pic" sz="quarter" idx="16" hasCustomPrompt="1"/>
          </p:nvPr>
        </p:nvSpPr>
        <p:spPr>
          <a:xfrm>
            <a:off x="0" y="0"/>
            <a:ext cx="12192000" cy="6858000"/>
          </a:xfrm>
          <a:solidFill>
            <a:schemeClr val="tx1">
              <a:lumMod val="60000"/>
              <a:lumOff val="40000"/>
            </a:schemeClr>
          </a:solidFill>
        </p:spPr>
        <p:txBody>
          <a:bodyPr lIns="9144000" tIns="91440" rIns="0" anchor="t">
            <a:normAutofit/>
          </a:bodyPr>
          <a:lstStyle>
            <a:lvl1pPr marL="228600" indent="-228600" algn="l">
              <a:buFont typeface="Arial" panose="020B0604020202020204" pitchFamily="34" charset="0"/>
              <a:buNone/>
              <a:defRPr sz="1400" b="1">
                <a:solidFill>
                  <a:srgbClr val="FFFF00"/>
                </a:solidFill>
              </a:defRPr>
            </a:lvl1pPr>
          </a:lstStyle>
          <a:p>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p:txBody>
      </p:sp>
      <p:sp>
        <p:nvSpPr>
          <p:cNvPr id="5" name="Confidential disclaimer">
            <a:extLst>
              <a:ext uri="{FF2B5EF4-FFF2-40B4-BE49-F238E27FC236}">
                <a16:creationId xmlns:a16="http://schemas.microsoft.com/office/drawing/2014/main" id="{5608DDC1-C01E-6D4A-6FBF-3A04BB3F9975}"/>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7" name="Copyright Line">
            <a:extLst>
              <a:ext uri="{FF2B5EF4-FFF2-40B4-BE49-F238E27FC236}">
                <a16:creationId xmlns:a16="http://schemas.microsoft.com/office/drawing/2014/main" id="{94679E81-620B-431C-44E4-1FAE9486A5EA}"/>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4" name="Footer Placeholder">
            <a:extLst>
              <a:ext uri="{FF2B5EF4-FFF2-40B4-BE49-F238E27FC236}">
                <a16:creationId xmlns:a16="http://schemas.microsoft.com/office/drawing/2014/main" id="{EC7B7A51-3AAD-04A0-499C-1BDCF93D6A34}"/>
              </a:ext>
            </a:extLst>
          </p:cNvPr>
          <p:cNvSpPr>
            <a:spLocks noGrp="1" noRot="1" noMove="1" noResize="1" noEditPoints="1" noAdjustHandles="1" noChangeArrowheads="1" noChangeShapeType="1"/>
          </p:cNvSpPr>
          <p:nvPr>
            <p:ph type="ftr" sz="quarter" idx="13"/>
          </p:nvPr>
        </p:nvSpPr>
        <p:spPr>
          <a:xfrm>
            <a:off x="3251200" y="6485399"/>
            <a:ext cx="3716336" cy="282957"/>
          </a:xfrm>
          <a:noFill/>
        </p:spPr>
        <p:txBody>
          <a:bodyPr/>
          <a:lstStyle>
            <a:lvl1pPr algn="l">
              <a:defRPr>
                <a:solidFill>
                  <a:srgbClr val="FFFFFF"/>
                </a:solidFill>
              </a:defRPr>
            </a:lvl1pPr>
          </a:lstStyle>
          <a:p>
            <a:endParaRPr lang="en-GB"/>
          </a:p>
        </p:txBody>
      </p:sp>
      <p:sp>
        <p:nvSpPr>
          <p:cNvPr id="22" name="Date Placeholder">
            <a:extLst>
              <a:ext uri="{FF2B5EF4-FFF2-40B4-BE49-F238E27FC236}">
                <a16:creationId xmlns:a16="http://schemas.microsoft.com/office/drawing/2014/main" id="{2FF3E537-3200-2E95-28C8-4005E0D0E4DF}"/>
              </a:ext>
            </a:extLst>
          </p:cNvPr>
          <p:cNvSpPr>
            <a:spLocks noGrp="1" noRot="1" noMove="1" noResize="1" noEditPoints="1" noAdjustHandles="1" noChangeArrowheads="1" noChangeShapeType="1"/>
          </p:cNvSpPr>
          <p:nvPr>
            <p:ph type="dt" sz="half" idx="14"/>
          </p:nvPr>
        </p:nvSpPr>
        <p:spPr>
          <a:xfrm>
            <a:off x="292100" y="5036705"/>
            <a:ext cx="1744664" cy="282957"/>
          </a:xfrm>
        </p:spPr>
        <p:txBody>
          <a:bodyPr/>
          <a:lstStyle>
            <a:lvl1pPr>
              <a:defRPr sz="1200">
                <a:solidFill>
                  <a:srgbClr val="FFFFFF"/>
                </a:solidFill>
              </a:defRPr>
            </a:lvl1pPr>
          </a:lstStyle>
          <a:p>
            <a:endParaRPr lang="en-GB"/>
          </a:p>
        </p:txBody>
      </p:sp>
      <p:sp>
        <p:nvSpPr>
          <p:cNvPr id="3" name="Title/Dept Placeholder">
            <a:extLst>
              <a:ext uri="{FF2B5EF4-FFF2-40B4-BE49-F238E27FC236}">
                <a16:creationId xmlns:a16="http://schemas.microsoft.com/office/drawing/2014/main" id="{DADB3285-032F-C5EA-E4E6-C62E075FF1F0}"/>
              </a:ext>
            </a:extLst>
          </p:cNvPr>
          <p:cNvSpPr>
            <a:spLocks noGrp="1" noRot="1" noMove="1" noResize="1" noEditPoints="1" noAdjustHandles="1" noChangeArrowheads="1" noChangeShapeType="1"/>
          </p:cNvSpPr>
          <p:nvPr>
            <p:ph type="body" sz="quarter" idx="11" hasCustomPrompt="1"/>
          </p:nvPr>
        </p:nvSpPr>
        <p:spPr>
          <a:xfrm>
            <a:off x="288558" y="4560602"/>
            <a:ext cx="8642082" cy="344385"/>
          </a:xfrm>
        </p:spPr>
        <p:txBody>
          <a:bodyPr tIns="0" bIns="0">
            <a:noAutofit/>
          </a:bodyPr>
          <a:lstStyle>
            <a:lvl1pPr marL="0" indent="0">
              <a:lnSpc>
                <a:spcPct val="100000"/>
              </a:lnSpc>
              <a:spcBef>
                <a:spcPts val="0"/>
              </a:spcBef>
              <a:spcAft>
                <a:spcPts val="0"/>
              </a:spcAft>
              <a:buNone/>
              <a:defRPr sz="1200" b="0">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2" name="Presenter Name Placeholder">
            <a:extLst>
              <a:ext uri="{FF2B5EF4-FFF2-40B4-BE49-F238E27FC236}">
                <a16:creationId xmlns:a16="http://schemas.microsoft.com/office/drawing/2014/main" id="{3417592A-6067-984F-549E-3833CDB76A54}"/>
              </a:ext>
            </a:extLst>
          </p:cNvPr>
          <p:cNvSpPr>
            <a:spLocks noGrp="1" noRot="1" noMove="1" noResize="1" noEditPoints="1" noAdjustHandles="1" noChangeArrowheads="1" noChangeShapeType="1"/>
          </p:cNvSpPr>
          <p:nvPr>
            <p:ph type="body" sz="quarter" idx="10" hasCustomPrompt="1"/>
          </p:nvPr>
        </p:nvSpPr>
        <p:spPr>
          <a:xfrm>
            <a:off x="288558" y="4192468"/>
            <a:ext cx="8642082" cy="344384"/>
          </a:xfrm>
        </p:spPr>
        <p:txBody>
          <a:bodyPr tIns="0" bIns="0" anchor="b" anchorCtr="0">
            <a:noAutofit/>
          </a:bodyPr>
          <a:lstStyle>
            <a:lvl1pPr marL="0" indent="0">
              <a:lnSpc>
                <a:spcPct val="100000"/>
              </a:lnSpc>
              <a:spcBef>
                <a:spcPts val="0"/>
              </a:spcBef>
              <a:spcAft>
                <a:spcPts val="0"/>
              </a:spcAft>
              <a:buNone/>
              <a:defRPr sz="1200" b="1">
                <a:solidFill>
                  <a:srgbClr val="FFFFFF"/>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7" name="Subtitle Placeholder">
            <a:extLst>
              <a:ext uri="{FF2B5EF4-FFF2-40B4-BE49-F238E27FC236}">
                <a16:creationId xmlns:a16="http://schemas.microsoft.com/office/drawing/2014/main" id="{A4501D72-EE3C-0DA6-BA4B-C1D78BA85AE8}"/>
              </a:ext>
            </a:extLst>
          </p:cNvPr>
          <p:cNvSpPr>
            <a:spLocks noGrp="1" noRot="1" noMove="1" noResize="1" noEditPoints="1" noAdjustHandles="1" noChangeArrowheads="1" noChangeShapeType="1"/>
          </p:cNvSpPr>
          <p:nvPr>
            <p:ph type="subTitle" idx="1"/>
          </p:nvPr>
        </p:nvSpPr>
        <p:spPr>
          <a:xfrm>
            <a:off x="288558" y="3114710"/>
            <a:ext cx="8642082" cy="837882"/>
          </a:xfrm>
        </p:spPr>
        <p:txBody>
          <a:bodyPr>
            <a:noAutofit/>
          </a:bodyPr>
          <a:lstStyle>
            <a:lvl1pPr marL="0" indent="0" algn="l">
              <a:spcBef>
                <a:spcPts val="0"/>
              </a:spcBef>
              <a:spcAft>
                <a:spcPts val="0"/>
              </a:spcAft>
              <a:buNone/>
              <a:defRPr sz="2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Title Placeholder">
            <a:extLst>
              <a:ext uri="{FF2B5EF4-FFF2-40B4-BE49-F238E27FC236}">
                <a16:creationId xmlns:a16="http://schemas.microsoft.com/office/drawing/2014/main" id="{7987C027-455E-4C45-138D-8334F13BBEEA}"/>
              </a:ext>
            </a:extLst>
          </p:cNvPr>
          <p:cNvSpPr>
            <a:spLocks noGrp="1" noRot="1" noMove="1" noResize="1" noEditPoints="1" noAdjustHandles="1" noChangeArrowheads="1" noChangeShapeType="1"/>
          </p:cNvSpPr>
          <p:nvPr>
            <p:ph type="ctrTitle" hasCustomPrompt="1"/>
          </p:nvPr>
        </p:nvSpPr>
        <p:spPr>
          <a:xfrm>
            <a:off x="288558" y="635035"/>
            <a:ext cx="8642082" cy="2387600"/>
          </a:xfrm>
          <a:prstGeom prst="rect">
            <a:avLst/>
          </a:prstGeom>
        </p:spPr>
        <p:txBody>
          <a:bodyPr anchor="b">
            <a:noAutofit/>
          </a:bodyPr>
          <a:lstStyle>
            <a:lvl1pPr algn="l">
              <a:defRPr sz="5400">
                <a:solidFill>
                  <a:srgbClr val="FFFFFF"/>
                </a:solidFill>
              </a:defRPr>
            </a:lvl1pPr>
          </a:lstStyle>
          <a:p>
            <a:r>
              <a:rPr lang="en-US"/>
              <a:t>Insert your presentation title here maximum of three lines</a:t>
            </a:r>
          </a:p>
        </p:txBody>
      </p:sp>
      <p:sp>
        <p:nvSpPr>
          <p:cNvPr id="38" name="Nielsen wordmark">
            <a:extLst>
              <a:ext uri="{FF2B5EF4-FFF2-40B4-BE49-F238E27FC236}">
                <a16:creationId xmlns:a16="http://schemas.microsoft.com/office/drawing/2014/main" id="{6D5C1F9E-5298-0893-F83B-8DC3C0EC17DD}"/>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bg1"/>
          </a:solidFill>
          <a:ln w="7744" cap="flat">
            <a:noFill/>
            <a:prstDash val="solid"/>
            <a:miter/>
          </a:ln>
        </p:spPr>
        <p:txBody>
          <a:bodyPr wrap="square" rtlCol="0" anchor="ctr">
            <a:noAutofit/>
          </a:bodyPr>
          <a:lstStyle/>
          <a:p>
            <a:endParaRPr lang="en-US"/>
          </a:p>
        </p:txBody>
      </p:sp>
      <p:pic>
        <p:nvPicPr>
          <p:cNvPr id="6" name="NielsenIQ GFK lockup" hidden="1">
            <a:extLst>
              <a:ext uri="{FF2B5EF4-FFF2-40B4-BE49-F238E27FC236}">
                <a16:creationId xmlns:a16="http://schemas.microsoft.com/office/drawing/2014/main" id="{5418E13B-8AFF-E657-70EF-BADD9F33A385}"/>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5539740"/>
            <a:ext cx="3377876" cy="753596"/>
          </a:xfrm>
          <a:prstGeom prst="rect">
            <a:avLst/>
          </a:prstGeom>
        </p:spPr>
      </p:pic>
      <p:pic>
        <p:nvPicPr>
          <p:cNvPr id="18" name="NielsenIQ logo+wordmark" hidden="1">
            <a:extLst>
              <a:ext uri="{FF2B5EF4-FFF2-40B4-BE49-F238E27FC236}">
                <a16:creationId xmlns:a16="http://schemas.microsoft.com/office/drawing/2014/main" id="{041ECC27-E626-2866-047D-40D91692A395}"/>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a:stretch/>
        </p:blipFill>
        <p:spPr>
          <a:xfrm>
            <a:off x="288559" y="5563212"/>
            <a:ext cx="2155408" cy="743616"/>
          </a:xfrm>
          <a:prstGeom prst="rect">
            <a:avLst/>
          </a:prstGeom>
        </p:spPr>
      </p:pic>
      <p:pic>
        <p:nvPicPr>
          <p:cNvPr id="9" name="powered by GfK intelligence" hidden="1">
            <a:extLst>
              <a:ext uri="{FF2B5EF4-FFF2-40B4-BE49-F238E27FC236}">
                <a16:creationId xmlns:a16="http://schemas.microsoft.com/office/drawing/2014/main" id="{541A6829-3E02-818B-3FFD-C0A59E00754A}"/>
              </a:ext>
            </a:extLst>
          </p:cNvPr>
          <p:cNvPicPr>
            <a:picLocks noGrp="1" noRot="1" noChangeAspec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3799817" y="5731161"/>
            <a:ext cx="2750234" cy="420624"/>
          </a:xfrm>
          <a:prstGeom prst="rect">
            <a:avLst/>
          </a:prstGeom>
        </p:spPr>
      </p:pic>
    </p:spTree>
    <p:extLst>
      <p:ext uri="{BB962C8B-B14F-4D97-AF65-F5344CB8AC3E}">
        <p14:creationId xmlns:p14="http://schemas.microsoft.com/office/powerpoint/2010/main" val="16175208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Photo Teardrop Img Placeholder White">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F7EE3C-AA69-5B59-65CC-67EC08E6E4C4}"/>
              </a:ext>
            </a:extLst>
          </p:cNvPr>
          <p:cNvSpPr>
            <a:spLocks noGrp="1" noRot="1" noMove="1" noResize="1" noEditPoints="1" noAdjustHandles="1" noChangeArrowheads="1" noChangeShapeType="1"/>
          </p:cNvSpPr>
          <p:nvPr userDrawn="1"/>
        </p:nvSpPr>
        <p:spPr>
          <a:xfrm flipV="1">
            <a:off x="7469028" y="0"/>
            <a:ext cx="4722972" cy="6858000"/>
          </a:xfrm>
          <a:custGeom>
            <a:avLst/>
            <a:gdLst>
              <a:gd name="connsiteX0" fmla="*/ 0 w 4722972"/>
              <a:gd name="connsiteY0" fmla="*/ 6858000 h 6858000"/>
              <a:gd name="connsiteX1" fmla="*/ 4722972 w 4722972"/>
              <a:gd name="connsiteY1" fmla="*/ 6858000 h 6858000"/>
              <a:gd name="connsiteX2" fmla="*/ 4722972 w 4722972"/>
              <a:gd name="connsiteY2" fmla="*/ 0 h 6858000"/>
              <a:gd name="connsiteX3" fmla="*/ 0 w 4722972"/>
              <a:gd name="connsiteY3" fmla="*/ 0 h 6858000"/>
              <a:gd name="connsiteX4" fmla="*/ 11226 w 4722972"/>
              <a:gd name="connsiteY4" fmla="*/ 8821 h 6858000"/>
              <a:gd name="connsiteX5" fmla="*/ 1624171 w 4722972"/>
              <a:gd name="connsiteY5" fmla="*/ 3429000 h 6858000"/>
              <a:gd name="connsiteX6" fmla="*/ 11226 w 4722972"/>
              <a:gd name="connsiteY6" fmla="*/ 68491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2972" h="6858000">
                <a:moveTo>
                  <a:pt x="0" y="6858000"/>
                </a:moveTo>
                <a:lnTo>
                  <a:pt x="4722972" y="6858000"/>
                </a:lnTo>
                <a:lnTo>
                  <a:pt x="4722972" y="0"/>
                </a:lnTo>
                <a:lnTo>
                  <a:pt x="0" y="0"/>
                </a:lnTo>
                <a:lnTo>
                  <a:pt x="11226" y="8821"/>
                </a:lnTo>
                <a:cubicBezTo>
                  <a:pt x="996292" y="821770"/>
                  <a:pt x="1624171" y="2052060"/>
                  <a:pt x="1624171" y="3429000"/>
                </a:cubicBezTo>
                <a:cubicBezTo>
                  <a:pt x="1624171" y="4805939"/>
                  <a:pt x="996292" y="6036229"/>
                  <a:pt x="11226" y="6849178"/>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292100"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userDrawn="1">
            <p:ph type="ftr" sz="quarter" idx="11"/>
          </p:nvPr>
        </p:nvSpPr>
        <p:spPr/>
        <p:txBody>
          <a:bodyPr/>
          <a:lstStyle/>
          <a:p>
            <a:endParaRPr lang="en-GB"/>
          </a:p>
        </p:txBody>
      </p:sp>
      <p:sp>
        <p:nvSpPr>
          <p:cNvPr id="7" name="Date Placeholder">
            <a:extLst>
              <a:ext uri="{FF2B5EF4-FFF2-40B4-BE49-F238E27FC236}">
                <a16:creationId xmlns:a16="http://schemas.microsoft.com/office/drawing/2014/main" id="{43BF00AE-7CC5-32C1-0689-6671AADCFE3B}"/>
              </a:ext>
            </a:extLst>
          </p:cNvPr>
          <p:cNvSpPr>
            <a:spLocks noGrp="1" noRot="1" noMove="1" noResize="1" noEditPoints="1" noAdjustHandles="1" noChangeArrowheads="1" noChangeShapeType="1"/>
          </p:cNvSpPr>
          <p:nvPr>
            <p:ph type="dt" sz="half" idx="15"/>
          </p:nvPr>
        </p:nvSpPr>
        <p:spPr>
          <a:xfrm>
            <a:off x="292100" y="5825743"/>
            <a:ext cx="1744664" cy="282957"/>
          </a:xfrm>
        </p:spPr>
        <p:txBody>
          <a:bodyPr/>
          <a:lstStyle>
            <a:lvl1pPr>
              <a:defRPr sz="1200">
                <a:solidFill>
                  <a:srgbClr val="555555"/>
                </a:solidFill>
              </a:defRPr>
            </a:lvl1pPr>
          </a:lstStyle>
          <a:p>
            <a:endParaRPr lang="en-GB"/>
          </a:p>
        </p:txBody>
      </p:sp>
      <p:sp>
        <p:nvSpPr>
          <p:cNvPr id="10" name="Title/Dept Placeholder">
            <a:extLst>
              <a:ext uri="{FF2B5EF4-FFF2-40B4-BE49-F238E27FC236}">
                <a16:creationId xmlns:a16="http://schemas.microsoft.com/office/drawing/2014/main" id="{D5F64835-3750-3ADF-10C4-07E3A9989143}"/>
              </a:ext>
            </a:extLst>
          </p:cNvPr>
          <p:cNvSpPr>
            <a:spLocks noGrp="1" noRot="1" noMove="1" noResize="1" noEditPoints="1" noAdjustHandles="1" noChangeArrowheads="1" noChangeShapeType="1"/>
          </p:cNvSpPr>
          <p:nvPr>
            <p:ph type="body" sz="quarter" idx="16" hasCustomPrompt="1"/>
          </p:nvPr>
        </p:nvSpPr>
        <p:spPr>
          <a:xfrm>
            <a:off x="292100" y="5324240"/>
            <a:ext cx="5577840" cy="344385"/>
          </a:xfrm>
        </p:spPr>
        <p:txBody>
          <a:bodyPr tIns="0" bIns="0">
            <a:noAutofit/>
          </a:bodyPr>
          <a:lstStyle>
            <a:lvl1pPr marL="0" indent="0">
              <a:lnSpc>
                <a:spcPct val="100000"/>
              </a:lnSpc>
              <a:spcBef>
                <a:spcPts val="0"/>
              </a:spcBef>
              <a:spcAft>
                <a:spcPts val="0"/>
              </a:spcAft>
              <a:buNone/>
              <a:defRPr sz="1200" b="0">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1" name="Presenter Name Placeholder">
            <a:extLst>
              <a:ext uri="{FF2B5EF4-FFF2-40B4-BE49-F238E27FC236}">
                <a16:creationId xmlns:a16="http://schemas.microsoft.com/office/drawing/2014/main" id="{19B56EE6-D6BD-8D0B-397C-9543F5EA1063}"/>
              </a:ext>
            </a:extLst>
          </p:cNvPr>
          <p:cNvSpPr>
            <a:spLocks noGrp="1" noRot="1" noMove="1" noResize="1" noEditPoints="1" noAdjustHandles="1" noChangeArrowheads="1" noChangeShapeType="1"/>
          </p:cNvSpPr>
          <p:nvPr>
            <p:ph type="body" sz="quarter" idx="10" hasCustomPrompt="1"/>
          </p:nvPr>
        </p:nvSpPr>
        <p:spPr>
          <a:xfrm>
            <a:off x="292100" y="4956106"/>
            <a:ext cx="5577840" cy="344384"/>
          </a:xfrm>
        </p:spPr>
        <p:txBody>
          <a:bodyPr tIns="0" bIns="0" anchor="b" anchorCtr="0">
            <a:noAutofit/>
          </a:bodyPr>
          <a:lstStyle>
            <a:lvl1pPr marL="0" indent="0">
              <a:lnSpc>
                <a:spcPct val="100000"/>
              </a:lnSpc>
              <a:spcBef>
                <a:spcPts val="0"/>
              </a:spcBef>
              <a:spcAft>
                <a:spcPts val="0"/>
              </a:spcAft>
              <a:buNone/>
              <a:defRPr sz="1200" b="1">
                <a:solidFill>
                  <a:srgbClr val="555555"/>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2" name="Subtitle Placeholder">
            <a:extLst>
              <a:ext uri="{FF2B5EF4-FFF2-40B4-BE49-F238E27FC236}">
                <a16:creationId xmlns:a16="http://schemas.microsoft.com/office/drawing/2014/main" id="{ACCF8835-5B66-DD9A-854C-18318BBE5BA8}"/>
              </a:ext>
            </a:extLst>
          </p:cNvPr>
          <p:cNvSpPr>
            <a:spLocks noGrp="1" noRot="1" noMove="1" noResize="1" noEditPoints="1" noAdjustHandles="1" noChangeArrowheads="1" noChangeShapeType="1"/>
          </p:cNvSpPr>
          <p:nvPr>
            <p:ph type="subTitle" idx="1"/>
          </p:nvPr>
        </p:nvSpPr>
        <p:spPr>
          <a:xfrm>
            <a:off x="292101" y="3878348"/>
            <a:ext cx="5577840" cy="837882"/>
          </a:xfrm>
        </p:spPr>
        <p:txBody>
          <a:bodyPr>
            <a:noAutofit/>
          </a:bodyPr>
          <a:lstStyle>
            <a:lvl1pPr marL="0" indent="0" algn="l">
              <a:spcBef>
                <a:spcPts val="0"/>
              </a:spcBef>
              <a:spcAft>
                <a:spcPts val="0"/>
              </a:spcAft>
              <a:buNone/>
              <a:defRPr sz="2000">
                <a:solidFill>
                  <a:srgbClr val="55555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itle Placeholder">
            <a:extLst>
              <a:ext uri="{FF2B5EF4-FFF2-40B4-BE49-F238E27FC236}">
                <a16:creationId xmlns:a16="http://schemas.microsoft.com/office/drawing/2014/main" id="{2511B5FD-A691-DBE3-DB9F-112A28026B65}"/>
              </a:ext>
            </a:extLst>
          </p:cNvPr>
          <p:cNvSpPr>
            <a:spLocks noGrp="1" noRot="1" noMove="1" noResize="1" noEditPoints="1" noAdjustHandles="1" noChangeArrowheads="1" noChangeShapeType="1"/>
          </p:cNvSpPr>
          <p:nvPr>
            <p:ph type="ctrTitle" hasCustomPrompt="1"/>
          </p:nvPr>
        </p:nvSpPr>
        <p:spPr>
          <a:xfrm>
            <a:off x="292100" y="1418456"/>
            <a:ext cx="5577840" cy="2387600"/>
          </a:xfrm>
          <a:prstGeom prst="rect">
            <a:avLst/>
          </a:prstGeom>
        </p:spPr>
        <p:txBody>
          <a:bodyPr anchor="b">
            <a:noAutofit/>
          </a:bodyPr>
          <a:lstStyle>
            <a:lvl1pPr algn="l">
              <a:defRPr sz="4400">
                <a:solidFill>
                  <a:srgbClr val="555555"/>
                </a:solidFill>
              </a:defRPr>
            </a:lvl1pPr>
          </a:lstStyle>
          <a:p>
            <a:r>
              <a:rPr lang="en-US"/>
              <a:t>Insert your presentation title here maximum of three lines</a:t>
            </a:r>
          </a:p>
        </p:txBody>
      </p:sp>
      <p:sp>
        <p:nvSpPr>
          <p:cNvPr id="3" name="Picture Placeholder 7">
            <a:extLst>
              <a:ext uri="{FF2B5EF4-FFF2-40B4-BE49-F238E27FC236}">
                <a16:creationId xmlns:a16="http://schemas.microsoft.com/office/drawing/2014/main" id="{29DE8A7F-4567-F33C-D2F8-91299EC607A0}"/>
              </a:ext>
            </a:extLst>
          </p:cNvPr>
          <p:cNvSpPr>
            <a:spLocks noGrp="1" noRot="1" noMove="1" noResize="1" noEditPoints="1" noAdjustHandles="1" noChangeArrowheads="1" noChangeShapeType="1"/>
          </p:cNvSpPr>
          <p:nvPr>
            <p:ph type="pic" sz="quarter" idx="38"/>
          </p:nvPr>
        </p:nvSpPr>
        <p:spPr>
          <a:xfrm>
            <a:off x="6417620" y="1526496"/>
            <a:ext cx="5482279" cy="3805008"/>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lgn="ctr">
              <a:buNone/>
              <a:defRPr lang="en-US" sz="1400" kern="1200" dirty="0">
                <a:solidFill>
                  <a:schemeClr val="tx1"/>
                </a:solidFill>
                <a:latin typeface="+mn-lt"/>
                <a:ea typeface="+mn-ea"/>
                <a:cs typeface="+mn-cs"/>
              </a:defRPr>
            </a:lvl1pPr>
          </a:lstStyle>
          <a:p>
            <a:pPr marL="171450" lvl="0" indent="-171450" algn="ctr"/>
            <a:endParaRPr lang="en-US"/>
          </a:p>
        </p:txBody>
      </p:sp>
      <p:sp>
        <p:nvSpPr>
          <p:cNvPr id="15" name="Nielsen wordmark (Orange)" hidden="1">
            <a:extLst>
              <a:ext uri="{FF2B5EF4-FFF2-40B4-BE49-F238E27FC236}">
                <a16:creationId xmlns:a16="http://schemas.microsoft.com/office/drawing/2014/main" id="{C8CE9EBC-4880-44CD-01F3-590D210756B1}"/>
              </a:ext>
            </a:extLst>
          </p:cNvPr>
          <p:cNvSpPr>
            <a:spLocks noGrp="1" noRot="1" noMove="1" noResize="1" noEditPoints="1" noAdjustHandles="1" noChangeArrowheads="1" noChangeShapeType="1"/>
          </p:cNvSpPr>
          <p:nvPr userDrawn="1"/>
        </p:nvSpPr>
        <p:spPr>
          <a:xfrm>
            <a:off x="295274" y="4285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sp>
        <p:nvSpPr>
          <p:cNvPr id="14" name="Nielsen wordmark">
            <a:extLst>
              <a:ext uri="{FF2B5EF4-FFF2-40B4-BE49-F238E27FC236}">
                <a16:creationId xmlns:a16="http://schemas.microsoft.com/office/drawing/2014/main" id="{B1252C69-E9BC-B557-185C-1243A08E14C5}"/>
              </a:ext>
            </a:extLst>
          </p:cNvPr>
          <p:cNvSpPr>
            <a:spLocks noGrp="1" noRot="1" noMove="1" noResize="1" noEditPoints="1" noAdjustHandles="1" noChangeArrowheads="1" noChangeShapeType="1"/>
          </p:cNvSpPr>
          <p:nvPr userDrawn="1"/>
        </p:nvSpPr>
        <p:spPr>
          <a:xfrm>
            <a:off x="295274" y="4285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pic>
        <p:nvPicPr>
          <p:cNvPr id="6" name="NielsenIQ GFK lockup" hidden="1">
            <a:extLst>
              <a:ext uri="{FF2B5EF4-FFF2-40B4-BE49-F238E27FC236}">
                <a16:creationId xmlns:a16="http://schemas.microsoft.com/office/drawing/2014/main" id="{0AC1CD8A-B9B7-3EE0-7296-5111E0AF5DC1}"/>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122" y="321743"/>
            <a:ext cx="3377876" cy="753596"/>
          </a:xfrm>
          <a:prstGeom prst="rect">
            <a:avLst/>
          </a:prstGeom>
        </p:spPr>
      </p:pic>
      <p:pic>
        <p:nvPicPr>
          <p:cNvPr id="5" name="NielsenIQ logo+wordmark (Orange)" descr="A black and orange sign with white text&#10;&#10;AI-generated content may be incorrect." hidden="1">
            <a:extLst>
              <a:ext uri="{FF2B5EF4-FFF2-40B4-BE49-F238E27FC236}">
                <a16:creationId xmlns:a16="http://schemas.microsoft.com/office/drawing/2014/main" id="{3F2C8740-9C6B-9351-85F0-C05AA832C463}"/>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8558" y="305205"/>
            <a:ext cx="2113544" cy="768096"/>
          </a:xfrm>
          <a:prstGeom prst="rect">
            <a:avLst/>
          </a:prstGeom>
        </p:spPr>
      </p:pic>
      <p:pic>
        <p:nvPicPr>
          <p:cNvPr id="2" name="NielsenIQ logo+wordmark" descr="A blue text on a black background&#10;&#10;Description automatically generated" hidden="1">
            <a:extLst>
              <a:ext uri="{FF2B5EF4-FFF2-40B4-BE49-F238E27FC236}">
                <a16:creationId xmlns:a16="http://schemas.microsoft.com/office/drawing/2014/main" id="{225F521D-1EBF-CB96-2AD5-7A8B9A8473DE}"/>
              </a:ext>
            </a:extLst>
          </p:cNvPr>
          <p:cNvPicPr>
            <a:picLocks noGrp="1" noRo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288558" y="305205"/>
            <a:ext cx="2211998" cy="763139"/>
          </a:xfrm>
          <a:prstGeom prst="rect">
            <a:avLst/>
          </a:prstGeom>
        </p:spPr>
      </p:pic>
      <p:pic>
        <p:nvPicPr>
          <p:cNvPr id="23" name="powered by GfK intelligence" hidden="1">
            <a:extLst>
              <a:ext uri="{FF2B5EF4-FFF2-40B4-BE49-F238E27FC236}">
                <a16:creationId xmlns:a16="http://schemas.microsoft.com/office/drawing/2014/main" id="{7E43A640-C394-0E39-773B-1ADA0F0F3241}"/>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9144014" y="491055"/>
            <a:ext cx="2752712" cy="421003"/>
          </a:xfrm>
          <a:prstGeom prst="rect">
            <a:avLst/>
          </a:prstGeom>
        </p:spPr>
      </p:pic>
    </p:spTree>
    <p:extLst>
      <p:ext uri="{BB962C8B-B14F-4D97-AF65-F5344CB8AC3E}">
        <p14:creationId xmlns:p14="http://schemas.microsoft.com/office/powerpoint/2010/main" val="4136595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Photo Teardrop Img Placeholder Blue">
    <p:bg>
      <p:bgPr>
        <a:solidFill>
          <a:schemeClr val="accent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1EAE179-600E-B0A4-759D-E1E64AAAB3A2}"/>
              </a:ext>
            </a:extLst>
          </p:cNvPr>
          <p:cNvSpPr>
            <a:spLocks noGrp="1" noRot="1" noMove="1" noResize="1" noEditPoints="1" noAdjustHandles="1" noChangeArrowheads="1" noChangeShapeType="1"/>
          </p:cNvSpPr>
          <p:nvPr userDrawn="1"/>
        </p:nvSpPr>
        <p:spPr>
          <a:xfrm flipV="1">
            <a:off x="7469028" y="0"/>
            <a:ext cx="4722972" cy="6858000"/>
          </a:xfrm>
          <a:custGeom>
            <a:avLst/>
            <a:gdLst>
              <a:gd name="connsiteX0" fmla="*/ 0 w 4722972"/>
              <a:gd name="connsiteY0" fmla="*/ 6858000 h 6858000"/>
              <a:gd name="connsiteX1" fmla="*/ 4722972 w 4722972"/>
              <a:gd name="connsiteY1" fmla="*/ 6858000 h 6858000"/>
              <a:gd name="connsiteX2" fmla="*/ 4722972 w 4722972"/>
              <a:gd name="connsiteY2" fmla="*/ 0 h 6858000"/>
              <a:gd name="connsiteX3" fmla="*/ 0 w 4722972"/>
              <a:gd name="connsiteY3" fmla="*/ 0 h 6858000"/>
              <a:gd name="connsiteX4" fmla="*/ 11226 w 4722972"/>
              <a:gd name="connsiteY4" fmla="*/ 8821 h 6858000"/>
              <a:gd name="connsiteX5" fmla="*/ 1624171 w 4722972"/>
              <a:gd name="connsiteY5" fmla="*/ 3429000 h 6858000"/>
              <a:gd name="connsiteX6" fmla="*/ 11226 w 4722972"/>
              <a:gd name="connsiteY6" fmla="*/ 68491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2972" h="6858000">
                <a:moveTo>
                  <a:pt x="0" y="6858000"/>
                </a:moveTo>
                <a:lnTo>
                  <a:pt x="4722972" y="6858000"/>
                </a:lnTo>
                <a:lnTo>
                  <a:pt x="4722972" y="0"/>
                </a:lnTo>
                <a:lnTo>
                  <a:pt x="0" y="0"/>
                </a:lnTo>
                <a:lnTo>
                  <a:pt x="11226" y="8821"/>
                </a:lnTo>
                <a:cubicBezTo>
                  <a:pt x="996292" y="821770"/>
                  <a:pt x="1624171" y="2052060"/>
                  <a:pt x="1624171" y="3429000"/>
                </a:cubicBezTo>
                <a:cubicBezTo>
                  <a:pt x="1624171" y="4805939"/>
                  <a:pt x="996292" y="6036229"/>
                  <a:pt x="11226" y="684917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292100"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userDrawn="1">
            <p:ph type="ftr" sz="quarter" idx="11"/>
          </p:nvPr>
        </p:nvSpPr>
        <p:spPr/>
        <p:txBody>
          <a:bodyPr/>
          <a:lstStyle>
            <a:lvl1pPr>
              <a:defRPr>
                <a:solidFill>
                  <a:srgbClr val="BBBBBB"/>
                </a:solidFill>
              </a:defRPr>
            </a:lvl1pPr>
          </a:lstStyle>
          <a:p>
            <a:endParaRPr lang="en-GB"/>
          </a:p>
        </p:txBody>
      </p:sp>
      <p:sp>
        <p:nvSpPr>
          <p:cNvPr id="7" name="Date Placeholder">
            <a:extLst>
              <a:ext uri="{FF2B5EF4-FFF2-40B4-BE49-F238E27FC236}">
                <a16:creationId xmlns:a16="http://schemas.microsoft.com/office/drawing/2014/main" id="{43BF00AE-7CC5-32C1-0689-6671AADCFE3B}"/>
              </a:ext>
            </a:extLst>
          </p:cNvPr>
          <p:cNvSpPr>
            <a:spLocks noGrp="1" noRot="1" noMove="1" noResize="1" noEditPoints="1" noAdjustHandles="1" noChangeArrowheads="1" noChangeShapeType="1"/>
          </p:cNvSpPr>
          <p:nvPr>
            <p:ph type="dt" sz="half" idx="15"/>
          </p:nvPr>
        </p:nvSpPr>
        <p:spPr>
          <a:xfrm>
            <a:off x="292100" y="5825743"/>
            <a:ext cx="1744664" cy="282957"/>
          </a:xfrm>
        </p:spPr>
        <p:txBody>
          <a:bodyPr/>
          <a:lstStyle>
            <a:lvl1pPr>
              <a:defRPr sz="1200">
                <a:solidFill>
                  <a:schemeClr val="bg1"/>
                </a:solidFill>
              </a:defRPr>
            </a:lvl1pPr>
          </a:lstStyle>
          <a:p>
            <a:endParaRPr lang="en-GB"/>
          </a:p>
        </p:txBody>
      </p:sp>
      <p:sp>
        <p:nvSpPr>
          <p:cNvPr id="10" name="Title/Dept Placeholder">
            <a:extLst>
              <a:ext uri="{FF2B5EF4-FFF2-40B4-BE49-F238E27FC236}">
                <a16:creationId xmlns:a16="http://schemas.microsoft.com/office/drawing/2014/main" id="{D5F64835-3750-3ADF-10C4-07E3A9989143}"/>
              </a:ext>
            </a:extLst>
          </p:cNvPr>
          <p:cNvSpPr>
            <a:spLocks noGrp="1" noRot="1" noMove="1" noResize="1" noEditPoints="1" noAdjustHandles="1" noChangeArrowheads="1" noChangeShapeType="1"/>
          </p:cNvSpPr>
          <p:nvPr>
            <p:ph type="body" sz="quarter" idx="16" hasCustomPrompt="1"/>
          </p:nvPr>
        </p:nvSpPr>
        <p:spPr>
          <a:xfrm>
            <a:off x="292100" y="5324240"/>
            <a:ext cx="5577840"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1" name="Presenter Name Placeholder">
            <a:extLst>
              <a:ext uri="{FF2B5EF4-FFF2-40B4-BE49-F238E27FC236}">
                <a16:creationId xmlns:a16="http://schemas.microsoft.com/office/drawing/2014/main" id="{19B56EE6-D6BD-8D0B-397C-9543F5EA1063}"/>
              </a:ext>
            </a:extLst>
          </p:cNvPr>
          <p:cNvSpPr>
            <a:spLocks noGrp="1" noRot="1" noMove="1" noResize="1" noEditPoints="1" noAdjustHandles="1" noChangeArrowheads="1" noChangeShapeType="1"/>
          </p:cNvSpPr>
          <p:nvPr>
            <p:ph type="body" sz="quarter" idx="10" hasCustomPrompt="1"/>
          </p:nvPr>
        </p:nvSpPr>
        <p:spPr>
          <a:xfrm>
            <a:off x="292100" y="4956106"/>
            <a:ext cx="5577840"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2" name="Subtitle Placeholder">
            <a:extLst>
              <a:ext uri="{FF2B5EF4-FFF2-40B4-BE49-F238E27FC236}">
                <a16:creationId xmlns:a16="http://schemas.microsoft.com/office/drawing/2014/main" id="{ACCF8835-5B66-DD9A-854C-18318BBE5BA8}"/>
              </a:ext>
            </a:extLst>
          </p:cNvPr>
          <p:cNvSpPr>
            <a:spLocks noGrp="1" noRot="1" noMove="1" noResize="1" noEditPoints="1" noAdjustHandles="1" noChangeArrowheads="1" noChangeShapeType="1"/>
          </p:cNvSpPr>
          <p:nvPr>
            <p:ph type="subTitle" idx="1"/>
          </p:nvPr>
        </p:nvSpPr>
        <p:spPr>
          <a:xfrm>
            <a:off x="292100" y="3878348"/>
            <a:ext cx="5577840" cy="837882"/>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itle Placeholder">
            <a:extLst>
              <a:ext uri="{FF2B5EF4-FFF2-40B4-BE49-F238E27FC236}">
                <a16:creationId xmlns:a16="http://schemas.microsoft.com/office/drawing/2014/main" id="{2511B5FD-A691-DBE3-DB9F-112A28026B65}"/>
              </a:ext>
            </a:extLst>
          </p:cNvPr>
          <p:cNvSpPr>
            <a:spLocks noGrp="1" noRot="1" noMove="1" noResize="1" noEditPoints="1" noAdjustHandles="1" noChangeArrowheads="1" noChangeShapeType="1"/>
          </p:cNvSpPr>
          <p:nvPr>
            <p:ph type="ctrTitle" hasCustomPrompt="1"/>
          </p:nvPr>
        </p:nvSpPr>
        <p:spPr>
          <a:xfrm>
            <a:off x="292100" y="1418456"/>
            <a:ext cx="5577840"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5" name="Picture Placeholder 7">
            <a:extLst>
              <a:ext uri="{FF2B5EF4-FFF2-40B4-BE49-F238E27FC236}">
                <a16:creationId xmlns:a16="http://schemas.microsoft.com/office/drawing/2014/main" id="{5963D312-3015-F056-D368-506910D79615}"/>
              </a:ext>
            </a:extLst>
          </p:cNvPr>
          <p:cNvSpPr>
            <a:spLocks noGrp="1" noRot="1" noMove="1" noResize="1" noEditPoints="1" noAdjustHandles="1" noChangeArrowheads="1" noChangeShapeType="1"/>
          </p:cNvSpPr>
          <p:nvPr>
            <p:ph type="pic" sz="quarter" idx="38"/>
          </p:nvPr>
        </p:nvSpPr>
        <p:spPr>
          <a:xfrm>
            <a:off x="6417620" y="1526496"/>
            <a:ext cx="5482279" cy="3805008"/>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defRPr lang="en-US" sz="1400" kern="1200" dirty="0">
                <a:solidFill>
                  <a:schemeClr val="tx1"/>
                </a:solidFill>
                <a:latin typeface="+mn-lt"/>
                <a:ea typeface="+mn-ea"/>
                <a:cs typeface="+mn-cs"/>
              </a:defRPr>
            </a:lvl1pPr>
          </a:lstStyle>
          <a:p>
            <a:pPr marL="171450" lvl="0" indent="-171450" algn="ctr" defTabSz="914400" rtl="0" eaLnBrk="1" latinLnBrk="0" hangingPunct="1">
              <a:lnSpc>
                <a:spcPct val="100000"/>
              </a:lnSpc>
              <a:spcBef>
                <a:spcPts val="1200"/>
              </a:spcBef>
              <a:buFont typeface="Arial" panose="020B0604020202020204" pitchFamily="34" charset="0"/>
              <a:buNone/>
            </a:pPr>
            <a:endParaRPr lang="en-US"/>
          </a:p>
        </p:txBody>
      </p:sp>
      <p:sp>
        <p:nvSpPr>
          <p:cNvPr id="3" name="Nielsen wordmark">
            <a:extLst>
              <a:ext uri="{FF2B5EF4-FFF2-40B4-BE49-F238E27FC236}">
                <a16:creationId xmlns:a16="http://schemas.microsoft.com/office/drawing/2014/main" id="{B3FF098D-8387-4F02-6755-58DE0E3BECA5}"/>
              </a:ext>
            </a:extLst>
          </p:cNvPr>
          <p:cNvSpPr>
            <a:spLocks noGrp="1" noRot="1" noMove="1" noResize="1" noEditPoints="1" noAdjustHandles="1" noChangeArrowheads="1" noChangeShapeType="1"/>
          </p:cNvSpPr>
          <p:nvPr userDrawn="1"/>
        </p:nvSpPr>
        <p:spPr>
          <a:xfrm>
            <a:off x="295274" y="4285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tx2"/>
          </a:solidFill>
          <a:ln w="7744" cap="flat">
            <a:noFill/>
            <a:prstDash val="solid"/>
            <a:miter/>
          </a:ln>
        </p:spPr>
        <p:txBody>
          <a:bodyPr wrap="square" rtlCol="0" anchor="ctr">
            <a:noAutofit/>
          </a:bodyPr>
          <a:lstStyle/>
          <a:p>
            <a:endParaRPr lang="en-US"/>
          </a:p>
        </p:txBody>
      </p:sp>
      <p:pic>
        <p:nvPicPr>
          <p:cNvPr id="14" name="NielsenIQ GFK lockup" hidden="1">
            <a:extLst>
              <a:ext uri="{FF2B5EF4-FFF2-40B4-BE49-F238E27FC236}">
                <a16:creationId xmlns:a16="http://schemas.microsoft.com/office/drawing/2014/main" id="{F7792E29-49B3-DBC0-AD1E-5BE3C1FF77E5}"/>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6" name="NielsenIQ logo+wordmark" hidden="1">
            <a:extLst>
              <a:ext uri="{FF2B5EF4-FFF2-40B4-BE49-F238E27FC236}">
                <a16:creationId xmlns:a16="http://schemas.microsoft.com/office/drawing/2014/main" id="{48997FFB-D07F-88D7-8F6A-453D924F0D3B}"/>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rcRect l="59" r="59"/>
          <a:stretch/>
        </p:blipFill>
        <p:spPr>
          <a:xfrm>
            <a:off x="288558" y="305205"/>
            <a:ext cx="2211753" cy="763139"/>
          </a:xfrm>
          <a:prstGeom prst="rect">
            <a:avLst/>
          </a:prstGeom>
        </p:spPr>
      </p:pic>
      <p:pic>
        <p:nvPicPr>
          <p:cNvPr id="16" name="powered by GfK intelligence" hidden="1">
            <a:extLst>
              <a:ext uri="{FF2B5EF4-FFF2-40B4-BE49-F238E27FC236}">
                <a16:creationId xmlns:a16="http://schemas.microsoft.com/office/drawing/2014/main" id="{E5E829BC-6324-3D78-59D0-749BFB7931DF}"/>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9146490" y="491434"/>
            <a:ext cx="2750236" cy="420624"/>
          </a:xfrm>
          <a:prstGeom prst="rect">
            <a:avLst/>
          </a:prstGeom>
        </p:spPr>
      </p:pic>
    </p:spTree>
    <p:extLst>
      <p:ext uri="{BB962C8B-B14F-4D97-AF65-F5344CB8AC3E}">
        <p14:creationId xmlns:p14="http://schemas.microsoft.com/office/powerpoint/2010/main" val="42257319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Photo Teardrop Img Placeholder Dark">
    <p:bg>
      <p:bgPr>
        <a:solidFill>
          <a:schemeClr val="tx2"/>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71EAE179-600E-B0A4-759D-E1E64AAAB3A2}"/>
              </a:ext>
            </a:extLst>
          </p:cNvPr>
          <p:cNvSpPr>
            <a:spLocks noGrp="1" noRot="1" noMove="1" noResize="1" noEditPoints="1" noAdjustHandles="1" noChangeArrowheads="1" noChangeShapeType="1"/>
          </p:cNvSpPr>
          <p:nvPr userDrawn="1"/>
        </p:nvSpPr>
        <p:spPr>
          <a:xfrm flipV="1">
            <a:off x="7469028" y="0"/>
            <a:ext cx="4722972" cy="6858000"/>
          </a:xfrm>
          <a:custGeom>
            <a:avLst/>
            <a:gdLst>
              <a:gd name="connsiteX0" fmla="*/ 0 w 4722972"/>
              <a:gd name="connsiteY0" fmla="*/ 6858000 h 6858000"/>
              <a:gd name="connsiteX1" fmla="*/ 4722972 w 4722972"/>
              <a:gd name="connsiteY1" fmla="*/ 6858000 h 6858000"/>
              <a:gd name="connsiteX2" fmla="*/ 4722972 w 4722972"/>
              <a:gd name="connsiteY2" fmla="*/ 0 h 6858000"/>
              <a:gd name="connsiteX3" fmla="*/ 0 w 4722972"/>
              <a:gd name="connsiteY3" fmla="*/ 0 h 6858000"/>
              <a:gd name="connsiteX4" fmla="*/ 11226 w 4722972"/>
              <a:gd name="connsiteY4" fmla="*/ 8821 h 6858000"/>
              <a:gd name="connsiteX5" fmla="*/ 1624171 w 4722972"/>
              <a:gd name="connsiteY5" fmla="*/ 3429000 h 6858000"/>
              <a:gd name="connsiteX6" fmla="*/ 11226 w 4722972"/>
              <a:gd name="connsiteY6" fmla="*/ 68491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2972" h="6858000">
                <a:moveTo>
                  <a:pt x="0" y="6858000"/>
                </a:moveTo>
                <a:lnTo>
                  <a:pt x="4722972" y="6858000"/>
                </a:lnTo>
                <a:lnTo>
                  <a:pt x="4722972" y="0"/>
                </a:lnTo>
                <a:lnTo>
                  <a:pt x="0" y="0"/>
                </a:lnTo>
                <a:lnTo>
                  <a:pt x="11226" y="8821"/>
                </a:lnTo>
                <a:cubicBezTo>
                  <a:pt x="996292" y="821770"/>
                  <a:pt x="1624171" y="2052060"/>
                  <a:pt x="1624171" y="3429000"/>
                </a:cubicBezTo>
                <a:cubicBezTo>
                  <a:pt x="1624171" y="4805939"/>
                  <a:pt x="996292" y="6036229"/>
                  <a:pt x="11226" y="6849178"/>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292100"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userDrawn="1">
            <p:ph type="ftr" sz="quarter" idx="11"/>
          </p:nvPr>
        </p:nvSpPr>
        <p:spPr/>
        <p:txBody>
          <a:bodyPr/>
          <a:lstStyle/>
          <a:p>
            <a:endParaRPr lang="en-GB"/>
          </a:p>
        </p:txBody>
      </p:sp>
      <p:sp>
        <p:nvSpPr>
          <p:cNvPr id="7" name="Date Placeholder">
            <a:extLst>
              <a:ext uri="{FF2B5EF4-FFF2-40B4-BE49-F238E27FC236}">
                <a16:creationId xmlns:a16="http://schemas.microsoft.com/office/drawing/2014/main" id="{43BF00AE-7CC5-32C1-0689-6671AADCFE3B}"/>
              </a:ext>
            </a:extLst>
          </p:cNvPr>
          <p:cNvSpPr>
            <a:spLocks noGrp="1" noRot="1" noMove="1" noResize="1" noEditPoints="1" noAdjustHandles="1" noChangeArrowheads="1" noChangeShapeType="1"/>
          </p:cNvSpPr>
          <p:nvPr>
            <p:ph type="dt" sz="half" idx="15"/>
          </p:nvPr>
        </p:nvSpPr>
        <p:spPr>
          <a:xfrm>
            <a:off x="292100" y="5825743"/>
            <a:ext cx="1744664" cy="282957"/>
          </a:xfrm>
        </p:spPr>
        <p:txBody>
          <a:bodyPr/>
          <a:lstStyle>
            <a:lvl1pPr>
              <a:defRPr sz="1200">
                <a:solidFill>
                  <a:schemeClr val="bg1"/>
                </a:solidFill>
              </a:defRPr>
            </a:lvl1pPr>
          </a:lstStyle>
          <a:p>
            <a:endParaRPr lang="en-GB"/>
          </a:p>
        </p:txBody>
      </p:sp>
      <p:sp>
        <p:nvSpPr>
          <p:cNvPr id="10" name="Title/Dept Placeholder">
            <a:extLst>
              <a:ext uri="{FF2B5EF4-FFF2-40B4-BE49-F238E27FC236}">
                <a16:creationId xmlns:a16="http://schemas.microsoft.com/office/drawing/2014/main" id="{D5F64835-3750-3ADF-10C4-07E3A9989143}"/>
              </a:ext>
            </a:extLst>
          </p:cNvPr>
          <p:cNvSpPr>
            <a:spLocks noGrp="1" noRot="1" noMove="1" noResize="1" noEditPoints="1" noAdjustHandles="1" noChangeArrowheads="1" noChangeShapeType="1"/>
          </p:cNvSpPr>
          <p:nvPr>
            <p:ph type="body" sz="quarter" idx="16" hasCustomPrompt="1"/>
          </p:nvPr>
        </p:nvSpPr>
        <p:spPr>
          <a:xfrm>
            <a:off x="292100" y="5324240"/>
            <a:ext cx="5577840"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Title/Department</a:t>
            </a:r>
          </a:p>
        </p:txBody>
      </p:sp>
      <p:sp>
        <p:nvSpPr>
          <p:cNvPr id="11" name="Presenter Name Placeholder">
            <a:extLst>
              <a:ext uri="{FF2B5EF4-FFF2-40B4-BE49-F238E27FC236}">
                <a16:creationId xmlns:a16="http://schemas.microsoft.com/office/drawing/2014/main" id="{19B56EE6-D6BD-8D0B-397C-9543F5EA1063}"/>
              </a:ext>
            </a:extLst>
          </p:cNvPr>
          <p:cNvSpPr>
            <a:spLocks noGrp="1" noRot="1" noMove="1" noResize="1" noEditPoints="1" noAdjustHandles="1" noChangeArrowheads="1" noChangeShapeType="1"/>
          </p:cNvSpPr>
          <p:nvPr>
            <p:ph type="body" sz="quarter" idx="10" hasCustomPrompt="1"/>
          </p:nvPr>
        </p:nvSpPr>
        <p:spPr>
          <a:xfrm>
            <a:off x="292100" y="4956106"/>
            <a:ext cx="5577840"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12" name="Subtitle Placeholder">
            <a:extLst>
              <a:ext uri="{FF2B5EF4-FFF2-40B4-BE49-F238E27FC236}">
                <a16:creationId xmlns:a16="http://schemas.microsoft.com/office/drawing/2014/main" id="{ACCF8835-5B66-DD9A-854C-18318BBE5BA8}"/>
              </a:ext>
            </a:extLst>
          </p:cNvPr>
          <p:cNvSpPr>
            <a:spLocks noGrp="1" noRot="1" noMove="1" noResize="1" noEditPoints="1" noAdjustHandles="1" noChangeArrowheads="1" noChangeShapeType="1"/>
          </p:cNvSpPr>
          <p:nvPr>
            <p:ph type="subTitle" idx="1"/>
          </p:nvPr>
        </p:nvSpPr>
        <p:spPr>
          <a:xfrm>
            <a:off x="292100" y="3878348"/>
            <a:ext cx="5577840" cy="837882"/>
          </a:xfrm>
        </p:spPr>
        <p:txBody>
          <a:bodyPr>
            <a:noAutofit/>
          </a:bodyPr>
          <a:lstStyle>
            <a:lvl1pPr marL="0" indent="0" algn="l">
              <a:spcBef>
                <a:spcPts val="0"/>
              </a:spcBef>
              <a:spcAft>
                <a:spcPts val="0"/>
              </a:spcAft>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3" name="Title Placeholder">
            <a:extLst>
              <a:ext uri="{FF2B5EF4-FFF2-40B4-BE49-F238E27FC236}">
                <a16:creationId xmlns:a16="http://schemas.microsoft.com/office/drawing/2014/main" id="{2511B5FD-A691-DBE3-DB9F-112A28026B65}"/>
              </a:ext>
            </a:extLst>
          </p:cNvPr>
          <p:cNvSpPr>
            <a:spLocks noGrp="1" noRot="1" noMove="1" noResize="1" noEditPoints="1" noAdjustHandles="1" noChangeArrowheads="1" noChangeShapeType="1"/>
          </p:cNvSpPr>
          <p:nvPr>
            <p:ph type="ctrTitle" hasCustomPrompt="1"/>
          </p:nvPr>
        </p:nvSpPr>
        <p:spPr>
          <a:xfrm>
            <a:off x="292100" y="1418456"/>
            <a:ext cx="5577840"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3" name="Picture Placeholder 7">
            <a:extLst>
              <a:ext uri="{FF2B5EF4-FFF2-40B4-BE49-F238E27FC236}">
                <a16:creationId xmlns:a16="http://schemas.microsoft.com/office/drawing/2014/main" id="{0EB037D6-6A4D-2EE9-243D-3B33C04280B1}"/>
              </a:ext>
            </a:extLst>
          </p:cNvPr>
          <p:cNvSpPr>
            <a:spLocks noGrp="1" noRot="1" noMove="1" noResize="1" noEditPoints="1" noAdjustHandles="1" noChangeArrowheads="1" noChangeShapeType="1"/>
          </p:cNvSpPr>
          <p:nvPr>
            <p:ph type="pic" sz="quarter" idx="38"/>
          </p:nvPr>
        </p:nvSpPr>
        <p:spPr>
          <a:xfrm>
            <a:off x="6417620" y="1526496"/>
            <a:ext cx="5482279" cy="3805008"/>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defRPr lang="en-US" sz="1400" kern="1200" dirty="0">
                <a:solidFill>
                  <a:schemeClr val="tx1"/>
                </a:solidFill>
                <a:latin typeface="+mn-lt"/>
                <a:ea typeface="+mn-ea"/>
                <a:cs typeface="+mn-cs"/>
              </a:defRPr>
            </a:lvl1pPr>
          </a:lstStyle>
          <a:p>
            <a:pPr marL="171450" lvl="0" indent="-171450" algn="ctr" defTabSz="914400" rtl="0" eaLnBrk="1" latinLnBrk="0" hangingPunct="1">
              <a:lnSpc>
                <a:spcPct val="100000"/>
              </a:lnSpc>
              <a:spcBef>
                <a:spcPts val="1200"/>
              </a:spcBef>
              <a:buFont typeface="Arial" panose="020B0604020202020204" pitchFamily="34" charset="0"/>
              <a:buNone/>
            </a:pPr>
            <a:endParaRPr lang="en-US"/>
          </a:p>
        </p:txBody>
      </p:sp>
      <p:sp>
        <p:nvSpPr>
          <p:cNvPr id="5" name="Nielsen wordmark">
            <a:extLst>
              <a:ext uri="{FF2B5EF4-FFF2-40B4-BE49-F238E27FC236}">
                <a16:creationId xmlns:a16="http://schemas.microsoft.com/office/drawing/2014/main" id="{5BCFFAE9-FD4D-8086-878D-47594C1D9614}"/>
              </a:ext>
            </a:extLst>
          </p:cNvPr>
          <p:cNvSpPr>
            <a:spLocks noGrp="1" noRot="1" noMove="1" noResize="1" noEditPoints="1" noAdjustHandles="1" noChangeArrowheads="1" noChangeShapeType="1"/>
          </p:cNvSpPr>
          <p:nvPr userDrawn="1"/>
        </p:nvSpPr>
        <p:spPr>
          <a:xfrm>
            <a:off x="295274" y="4285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pic>
        <p:nvPicPr>
          <p:cNvPr id="14" name="NielsenIQ GFK lockup" hidden="1">
            <a:extLst>
              <a:ext uri="{FF2B5EF4-FFF2-40B4-BE49-F238E27FC236}">
                <a16:creationId xmlns:a16="http://schemas.microsoft.com/office/drawing/2014/main" id="{B0AB4941-1D7F-2FA5-DDE1-F0C14054C862}"/>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86122" y="321743"/>
            <a:ext cx="3377876" cy="753596"/>
          </a:xfrm>
          <a:prstGeom prst="rect">
            <a:avLst/>
          </a:prstGeom>
        </p:spPr>
      </p:pic>
      <p:pic>
        <p:nvPicPr>
          <p:cNvPr id="6" name="NielsenIQ logo+wordmark" descr="A black and orange sign with white text&#10;&#10;AI-generated content may be incorrect." hidden="1">
            <a:extLst>
              <a:ext uri="{FF2B5EF4-FFF2-40B4-BE49-F238E27FC236}">
                <a16:creationId xmlns:a16="http://schemas.microsoft.com/office/drawing/2014/main" id="{2F570518-88B9-9BFD-5325-7841D1BEEB0B}"/>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8558" y="305205"/>
            <a:ext cx="2113544" cy="768096"/>
          </a:xfrm>
          <a:prstGeom prst="rect">
            <a:avLst/>
          </a:prstGeom>
        </p:spPr>
      </p:pic>
      <p:pic>
        <p:nvPicPr>
          <p:cNvPr id="16" name="powered by GfK intelligence" hidden="1">
            <a:extLst>
              <a:ext uri="{FF2B5EF4-FFF2-40B4-BE49-F238E27FC236}">
                <a16:creationId xmlns:a16="http://schemas.microsoft.com/office/drawing/2014/main" id="{E5E829BC-6324-3D78-59D0-749BFB7931DF}"/>
              </a:ext>
            </a:extLst>
          </p:cNvPr>
          <p:cNvPicPr>
            <a:picLocks noGrp="1" noRot="1" noChangeAspect="1" noMove="1" noResize="1" noEditPoints="1" noAdjustHandles="1" noChangeArrowheads="1" noChangeShapeType="1" noCrop="1"/>
          </p:cNvPicPr>
          <p:nvPr userDrawn="1"/>
        </p:nvPicPr>
        <p:blipFill>
          <a:blip r:embed="rId5">
            <a:extLst>
              <a:ext uri="{96DAC541-7B7A-43D3-8B79-37D633B846F1}">
                <asvg:svgBlip xmlns:asvg="http://schemas.microsoft.com/office/drawing/2016/SVG/main" r:embed="rId6"/>
              </a:ext>
            </a:extLst>
          </a:blip>
          <a:stretch>
            <a:fillRect/>
          </a:stretch>
        </p:blipFill>
        <p:spPr>
          <a:xfrm>
            <a:off x="9146490" y="491434"/>
            <a:ext cx="2750236" cy="420624"/>
          </a:xfrm>
          <a:prstGeom prst="rect">
            <a:avLst/>
          </a:prstGeom>
        </p:spPr>
      </p:pic>
    </p:spTree>
    <p:extLst>
      <p:ext uri="{BB962C8B-B14F-4D97-AF65-F5344CB8AC3E}">
        <p14:creationId xmlns:p14="http://schemas.microsoft.com/office/powerpoint/2010/main" val="1216262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B92DD1CF-7FD4-0FD2-8A65-D0E8F92598D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9" name="Confidential disclaimer">
            <a:extLst>
              <a:ext uri="{FF2B5EF4-FFF2-40B4-BE49-F238E27FC236}">
                <a16:creationId xmlns:a16="http://schemas.microsoft.com/office/drawing/2014/main" id="{60EB3927-CDFF-ACD9-F0B3-0FEB504E4496}"/>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4" name="Footer Placeholder">
            <a:extLst>
              <a:ext uri="{FF2B5EF4-FFF2-40B4-BE49-F238E27FC236}">
                <a16:creationId xmlns:a16="http://schemas.microsoft.com/office/drawing/2014/main" id="{0F37A136-F043-61EC-31AE-F924E1D07F08}"/>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23" name="Date Placeholder">
            <a:extLst>
              <a:ext uri="{FF2B5EF4-FFF2-40B4-BE49-F238E27FC236}">
                <a16:creationId xmlns:a16="http://schemas.microsoft.com/office/drawing/2014/main" id="{F83B0E1B-C679-1FAD-01A8-07BEC0BB80C4}"/>
              </a:ext>
            </a:extLst>
          </p:cNvPr>
          <p:cNvSpPr>
            <a:spLocks noGrp="1" noRot="1" noMove="1" noResize="1" noEditPoints="1" noAdjustHandles="1" noChangeArrowheads="1" noChangeShapeType="1"/>
          </p:cNvSpPr>
          <p:nvPr>
            <p:ph type="dt" sz="half" idx="10"/>
          </p:nvPr>
        </p:nvSpPr>
        <p:spPr/>
        <p:txBody>
          <a:bodyPr/>
          <a:lstStyle/>
          <a:p>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555555"/>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555555"/>
                </a:solidFill>
              </a:defRPr>
            </a:lvl1pPr>
          </a:lstStyle>
          <a:p>
            <a:r>
              <a:rPr lang="en-US"/>
              <a:t>Insert your section header title here maximum of three lines</a:t>
            </a:r>
            <a:endParaRPr lang="en-GB"/>
          </a:p>
        </p:txBody>
      </p:sp>
      <p:pic>
        <p:nvPicPr>
          <p:cNvPr id="6" name="NIQ Logo (Orange)" hidden="1">
            <a:extLst>
              <a:ext uri="{FF2B5EF4-FFF2-40B4-BE49-F238E27FC236}">
                <a16:creationId xmlns:a16="http://schemas.microsoft.com/office/drawing/2014/main" id="{CCA56F96-3CB2-6C1B-81C1-2821787CBC6B}"/>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5" name="NIQ Logo">
            <a:extLst>
              <a:ext uri="{FF2B5EF4-FFF2-40B4-BE49-F238E27FC236}">
                <a16:creationId xmlns:a16="http://schemas.microsoft.com/office/drawing/2014/main" id="{3FE5C232-E7B5-5DDF-A7C7-8FF7A557AEE9}"/>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pic>
        <p:nvPicPr>
          <p:cNvPr id="12" name="NIQ GFK Lockup" hidden="1">
            <a:extLst>
              <a:ext uri="{FF2B5EF4-FFF2-40B4-BE49-F238E27FC236}">
                <a16:creationId xmlns:a16="http://schemas.microsoft.com/office/drawing/2014/main" id="{FAC81FDA-7C1B-4183-EDA8-EA2A54B20592}"/>
              </a:ext>
            </a:extLst>
          </p:cNvPr>
          <p:cNvPicPr>
            <a:picLocks noGrp="1" noRo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100" y="6489301"/>
            <a:ext cx="751570" cy="273007"/>
          </a:xfrm>
          <a:prstGeom prst="rect">
            <a:avLst/>
          </a:prstGeom>
        </p:spPr>
      </p:pic>
      <p:pic>
        <p:nvPicPr>
          <p:cNvPr id="15" name="NielsenIQ logo+wordmark (Orange)" descr="A black and orange sign with white text&#10;&#10;AI-generated content may be incorrect." hidden="1">
            <a:extLst>
              <a:ext uri="{FF2B5EF4-FFF2-40B4-BE49-F238E27FC236}">
                <a16:creationId xmlns:a16="http://schemas.microsoft.com/office/drawing/2014/main" id="{7D90D72A-46F7-DF17-7B65-6ED5A6EE1D03}"/>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290130" y="6490427"/>
            <a:ext cx="754837" cy="274320"/>
          </a:xfrm>
          <a:prstGeom prst="rect">
            <a:avLst/>
          </a:prstGeom>
        </p:spPr>
      </p:pic>
      <p:pic>
        <p:nvPicPr>
          <p:cNvPr id="26" name="NielsenIQ logo+wordmark" descr="A blue text on a black background&#10;&#10;Description automatically generated" hidden="1">
            <a:extLst>
              <a:ext uri="{FF2B5EF4-FFF2-40B4-BE49-F238E27FC236}">
                <a16:creationId xmlns:a16="http://schemas.microsoft.com/office/drawing/2014/main" id="{B813BB00-9632-73B0-6654-E6FB69F66A0E}"/>
              </a:ext>
            </a:extLst>
          </p:cNvPr>
          <p:cNvPicPr>
            <a:picLocks noGrp="1" noRot="1" noChangeAspect="1" noMove="1" noResize="1" noEditPoints="1" noAdjustHandles="1" noChangeArrowheads="1" noChangeShapeType="1" noCrop="1"/>
          </p:cNvPicPr>
          <p:nvPr userDrawn="1"/>
        </p:nvPicPr>
        <p:blipFill>
          <a:blip r:embed="rId9">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6" name="powered by GfK intelligence" descr="A close-up of a logo&#10;&#10;Description automatically generated" hidden="1">
            <a:extLst>
              <a:ext uri="{FF2B5EF4-FFF2-40B4-BE49-F238E27FC236}">
                <a16:creationId xmlns:a16="http://schemas.microsoft.com/office/drawing/2014/main" id="{AA1C6387-832E-0236-F06F-51D839D9048B}"/>
              </a:ext>
            </a:extLst>
          </p:cNvPr>
          <p:cNvPicPr>
            <a:picLocks noGrp="1" noRot="1" noChangeAspect="1" noMove="1" noResize="1" noEditPoints="1" noAdjustHandles="1" noChangeArrowheads="1" noChangeShapeType="1" noCrop="1"/>
          </p:cNvPicPr>
          <p:nvPr userDrawn="1"/>
        </p:nvPicPr>
        <p:blipFill>
          <a:blip r:embed="rId10">
            <a:extLst>
              <a:ext uri="{28A0092B-C50C-407E-A947-70E740481C1C}">
                <a14:useLocalDpi xmlns:a14="http://schemas.microsoft.com/office/drawing/2010/main" val="0"/>
              </a:ext>
            </a:extLst>
          </a:blip>
          <a:stretch>
            <a:fillRect/>
          </a:stretch>
        </p:blipFill>
        <p:spPr>
          <a:xfrm>
            <a:off x="1258654" y="6511173"/>
            <a:ext cx="1485425" cy="226125"/>
          </a:xfrm>
          <a:prstGeom prst="rect">
            <a:avLst/>
          </a:prstGeom>
        </p:spPr>
      </p:pic>
    </p:spTree>
    <p:extLst>
      <p:ext uri="{BB962C8B-B14F-4D97-AF65-F5344CB8AC3E}">
        <p14:creationId xmlns:p14="http://schemas.microsoft.com/office/powerpoint/2010/main" val="1447589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Blue">
    <p:spTree>
      <p:nvGrpSpPr>
        <p:cNvPr id="1" name=""/>
        <p:cNvGrpSpPr/>
        <p:nvPr/>
      </p:nvGrpSpPr>
      <p:grpSpPr>
        <a:xfrm>
          <a:off x="0" y="0"/>
          <a:ext cx="0" cy="0"/>
          <a:chOff x="0" y="0"/>
          <a:chExt cx="0" cy="0"/>
        </a:xfrm>
      </p:grpSpPr>
      <p:sp>
        <p:nvSpPr>
          <p:cNvPr id="7" name="Static Blue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2D6D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6DA018A3-AFD9-D355-AE28-82676195255B}"/>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accent1"/>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22" name="NIQ Logo">
            <a:extLst>
              <a:ext uri="{FF2B5EF4-FFF2-40B4-BE49-F238E27FC236}">
                <a16:creationId xmlns:a16="http://schemas.microsoft.com/office/drawing/2014/main" id="{C3AC3518-07F7-E20B-4D4C-9D6C3D043778}"/>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14" name="NIQ GFK Lockup" hidden="1">
            <a:extLst>
              <a:ext uri="{FF2B5EF4-FFF2-40B4-BE49-F238E27FC236}">
                <a16:creationId xmlns:a16="http://schemas.microsoft.com/office/drawing/2014/main" id="{EAEBAA35-FD7E-BA1F-342A-81B244F88CFF}"/>
              </a:ext>
            </a:extLst>
          </p:cNvPr>
          <p:cNvPicPr>
            <a:picLocks noGrp="1" noRot="1" noChangeAspect="1" noMove="1" noResize="1" noEditPoints="1" noAdjustHandles="1" noChangeArrowheads="1" noChangeShapeType="1" noCrop="1"/>
          </p:cNvPicPr>
          <p:nvPr userDrawn="1"/>
        </p:nvPicPr>
        <p:blipFill rotWithShape="1">
          <a:blip r:embed="rId4"/>
          <a:srcRect l="23" r="23"/>
          <a:stretch/>
        </p:blipFill>
        <p:spPr>
          <a:xfrm>
            <a:off x="292100" y="6489302"/>
            <a:ext cx="751570" cy="273006"/>
          </a:xfrm>
          <a:prstGeom prst="rect">
            <a:avLst/>
          </a:prstGeom>
        </p:spPr>
      </p:pic>
      <p:pic>
        <p:nvPicPr>
          <p:cNvPr id="25" name="NielsenIQ logo+wordmark" hidden="1">
            <a:extLst>
              <a:ext uri="{FF2B5EF4-FFF2-40B4-BE49-F238E27FC236}">
                <a16:creationId xmlns:a16="http://schemas.microsoft.com/office/drawing/2014/main" id="{598FBCD8-A3EE-4A06-6724-A1F5D7027567}"/>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12" name="powered by GfK intelligence" hidden="1">
            <a:extLst>
              <a:ext uri="{FF2B5EF4-FFF2-40B4-BE49-F238E27FC236}">
                <a16:creationId xmlns:a16="http://schemas.microsoft.com/office/drawing/2014/main" id="{10179EBD-3369-9943-A581-A3F0F42E4216}"/>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1249387" y="6511173"/>
            <a:ext cx="1494692" cy="228600"/>
          </a:xfrm>
          <a:prstGeom prst="rect">
            <a:avLst/>
          </a:prstGeom>
        </p:spPr>
      </p:pic>
    </p:spTree>
    <p:extLst>
      <p:ext uri="{BB962C8B-B14F-4D97-AF65-F5344CB8AC3E}">
        <p14:creationId xmlns:p14="http://schemas.microsoft.com/office/powerpoint/2010/main" val="394761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C8AA-0ADA-8A6E-A0AC-6B029AA6BE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9A59A0-A550-457D-C0D4-96095EA3B2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354AE6-0648-2095-DDB1-86CDAB912BC9}"/>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B24AC062-47C5-8FFB-40CB-4ADF95607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188BD-1DC7-FBEE-484E-B2AE3C9A55B5}"/>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13724668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Dark">
    <p:spTree>
      <p:nvGrpSpPr>
        <p:cNvPr id="1" name=""/>
        <p:cNvGrpSpPr/>
        <p:nvPr/>
      </p:nvGrpSpPr>
      <p:grpSpPr>
        <a:xfrm>
          <a:off x="0" y="0"/>
          <a:ext cx="0" cy="0"/>
          <a:chOff x="0" y="0"/>
          <a:chExt cx="0" cy="0"/>
        </a:xfrm>
      </p:grpSpPr>
      <p:sp>
        <p:nvSpPr>
          <p:cNvPr id="7" name="Static Dark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060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Base Rule">
            <a:extLst>
              <a:ext uri="{FF2B5EF4-FFF2-40B4-BE49-F238E27FC236}">
                <a16:creationId xmlns:a16="http://schemas.microsoft.com/office/drawing/2014/main" id="{BF009615-489A-5DA8-222F-36CEB46D77B1}"/>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Slide Number Placeholder">
            <a:extLst>
              <a:ext uri="{FF2B5EF4-FFF2-40B4-BE49-F238E27FC236}">
                <a16:creationId xmlns:a16="http://schemas.microsoft.com/office/drawing/2014/main" id="{74E97C96-6264-45A7-BD31-3F850D5B4046}"/>
              </a:ext>
            </a:extLst>
          </p:cNvPr>
          <p:cNvSpPr>
            <a:spLocks noGrp="1" noRot="1" noMove="1" noResize="1" noEditPoints="1" noAdjustHandles="1" noChangeArrowheads="1" noChangeShapeType="1"/>
          </p:cNvSpPr>
          <p:nvPr>
            <p:ph type="sldNum" sz="quarter" idx="12"/>
          </p:nvPr>
        </p:nvSpPr>
        <p:spPr/>
        <p:txBody>
          <a:bodyPr/>
          <a:lstStyle>
            <a:lvl1pPr>
              <a:defRPr>
                <a:solidFill>
                  <a:srgbClr val="FFFFFF"/>
                </a:solidFill>
              </a:defRPr>
            </a:lvl1pPr>
          </a:lstStyle>
          <a:p>
            <a:fld id="{3E04DF46-C0DC-4ADC-9A6F-918CC4703A43}" type="slidenum">
              <a:rPr lang="en-GB" smtClean="0"/>
              <a:pPr/>
              <a:t>‹#›</a:t>
            </a:fld>
            <a:endParaRPr lang="en-GB"/>
          </a:p>
        </p:txBody>
      </p:sp>
      <p:sp>
        <p:nvSpPr>
          <p:cNvPr id="8" name="Copyright Line">
            <a:extLst>
              <a:ext uri="{FF2B5EF4-FFF2-40B4-BE49-F238E27FC236}">
                <a16:creationId xmlns:a16="http://schemas.microsoft.com/office/drawing/2014/main" id="{D18F1FC4-106D-3BF8-BC65-D648A021FC0D}"/>
              </a:ext>
            </a:extLst>
          </p:cNvPr>
          <p:cNvSpPr txBox="1">
            <a:spLocks noGrp="1" noRot="1" noMove="1" noResize="1" noEditPoints="1" noAdjustHandles="1" noChangeArrowheads="1" noChangeShapeType="1"/>
          </p:cNvSpPr>
          <p:nvPr userDrawn="1"/>
        </p:nvSpPr>
        <p:spPr>
          <a:xfrm>
            <a:off x="9167809" y="6526849"/>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rgbClr val="BBBBBB"/>
                </a:solidFill>
              </a:rPr>
              <a:t>© </a:t>
            </a:r>
            <a:fld id="{92E70860-886D-4303-B2B5-BD1295E1FD39}" type="datetimeyyyy">
              <a:rPr lang="en-US" sz="700" smtClean="0">
                <a:solidFill>
                  <a:srgbClr val="BBBBBB"/>
                </a:solidFill>
              </a:rPr>
              <a:t>2025</a:t>
            </a:fld>
            <a:r>
              <a:rPr lang="en-US" sz="700">
                <a:solidFill>
                  <a:srgbClr val="BBBBBB"/>
                </a:solidFill>
              </a:rPr>
              <a:t> Nielsen Consumer LLC. All Rights Reserved.</a:t>
            </a:r>
          </a:p>
        </p:txBody>
      </p:sp>
      <p:sp>
        <p:nvSpPr>
          <p:cNvPr id="11" name="Confidential disclaimer">
            <a:extLst>
              <a:ext uri="{FF2B5EF4-FFF2-40B4-BE49-F238E27FC236}">
                <a16:creationId xmlns:a16="http://schemas.microsoft.com/office/drawing/2014/main" id="{E92240A2-16A2-92E0-CB79-8A8DDCBFE3B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9E3F8F0F-7B47-2BB9-7F93-A25C99023E14}"/>
              </a:ext>
            </a:extLst>
          </p:cNvPr>
          <p:cNvSpPr>
            <a:spLocks noGrp="1" noRot="1" noMove="1" noResize="1" noEditPoints="1" noAdjustHandles="1" noChangeArrowheads="1" noChangeShapeType="1"/>
          </p:cNvSpPr>
          <p:nvPr>
            <p:ph type="ftr" sz="quarter" idx="11"/>
          </p:nvPr>
        </p:nvSpPr>
        <p:spPr>
          <a:solidFill>
            <a:schemeClr val="tx2"/>
          </a:solidFill>
        </p:spPr>
        <p:txBody>
          <a:bodyPr/>
          <a:lstStyle>
            <a:lvl1pPr>
              <a:defRPr>
                <a:solidFill>
                  <a:srgbClr val="FFFFFF"/>
                </a:solidFill>
              </a:defRPr>
            </a:lvl1pPr>
          </a:lstStyle>
          <a:p>
            <a:endParaRPr lang="en-GB"/>
          </a:p>
        </p:txBody>
      </p:sp>
      <p:sp>
        <p:nvSpPr>
          <p:cNvPr id="4" name="Date Placeholder">
            <a:extLst>
              <a:ext uri="{FF2B5EF4-FFF2-40B4-BE49-F238E27FC236}">
                <a16:creationId xmlns:a16="http://schemas.microsoft.com/office/drawing/2014/main" id="{51D28747-A5DD-1E44-1383-00C1095A0E2F}"/>
              </a:ext>
            </a:extLst>
          </p:cNvPr>
          <p:cNvSpPr>
            <a:spLocks noGrp="1" noRot="1" noMove="1" noResize="1" noEditPoints="1" noAdjustHandles="1" noChangeArrowheads="1" noChangeShapeType="1"/>
          </p:cNvSpPr>
          <p:nvPr>
            <p:ph type="dt" sz="half" idx="10"/>
          </p:nvPr>
        </p:nvSpPr>
        <p:spPr/>
        <p:txBody>
          <a:bodyPr/>
          <a:lstStyle>
            <a:lvl1pPr>
              <a:defRPr>
                <a:solidFill>
                  <a:srgbClr val="FFFFFF"/>
                </a:solidFill>
              </a:defRPr>
            </a:lvl1pPr>
          </a:lstStyle>
          <a:p>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p:nvPr>
        </p:nvSpPr>
        <p:spPr>
          <a:xfrm>
            <a:off x="292100" y="3945964"/>
            <a:ext cx="7121979"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7121979" cy="2401887"/>
          </a:xfrm>
        </p:spPr>
        <p:txBody>
          <a:bodyPr anchor="b">
            <a:noAutofit/>
          </a:bodyPr>
          <a:lstStyle>
            <a:lvl1pPr>
              <a:defRPr sz="4400">
                <a:solidFill>
                  <a:srgbClr val="FFFFFF"/>
                </a:solidFill>
              </a:defRPr>
            </a:lvl1pPr>
          </a:lstStyle>
          <a:p>
            <a:r>
              <a:rPr lang="en-US"/>
              <a:t>Insert your section header title here maximum of three lines</a:t>
            </a:r>
            <a:endParaRPr lang="en-GB"/>
          </a:p>
        </p:txBody>
      </p:sp>
      <p:pic>
        <p:nvPicPr>
          <p:cNvPr id="18" name="NIQ Logo">
            <a:extLst>
              <a:ext uri="{FF2B5EF4-FFF2-40B4-BE49-F238E27FC236}">
                <a16:creationId xmlns:a16="http://schemas.microsoft.com/office/drawing/2014/main" id="{E019B0D4-AEB3-E8DD-C75D-9E8C8743679E}"/>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15" name="NIQ GFK Lockup" hidden="1">
            <a:extLst>
              <a:ext uri="{FF2B5EF4-FFF2-40B4-BE49-F238E27FC236}">
                <a16:creationId xmlns:a16="http://schemas.microsoft.com/office/drawing/2014/main" id="{BD53ECB3-312B-E544-EDBA-1F139372B018}"/>
              </a:ext>
            </a:extLst>
          </p:cNvPr>
          <p:cNvPicPr>
            <a:picLocks noGrp="1" noRot="1" noChangeAspect="1" noMove="1" noResize="1" noEditPoints="1" noAdjustHandles="1" noChangeArrowheads="1" noChangeShapeType="1" noCrop="1"/>
          </p:cNvPicPr>
          <p:nvPr userDrawn="1"/>
        </p:nvPicPr>
        <p:blipFill rotWithShape="1">
          <a:blip r:embed="rId4"/>
          <a:srcRect l="23" r="23"/>
          <a:stretch/>
        </p:blipFill>
        <p:spPr>
          <a:xfrm>
            <a:off x="292100" y="6489302"/>
            <a:ext cx="751570" cy="273006"/>
          </a:xfrm>
          <a:prstGeom prst="rect">
            <a:avLst/>
          </a:prstGeom>
        </p:spPr>
      </p:pic>
      <p:pic>
        <p:nvPicPr>
          <p:cNvPr id="16" name="NielsenIQ logo+wordmark" descr="A black and orange sign with white text&#10;&#10;Description automatically generated" hidden="1">
            <a:extLst>
              <a:ext uri="{FF2B5EF4-FFF2-40B4-BE49-F238E27FC236}">
                <a16:creationId xmlns:a16="http://schemas.microsoft.com/office/drawing/2014/main" id="{993BA67C-9476-9769-40F1-1B6DBCE021D0}"/>
              </a:ext>
            </a:extLst>
          </p:cNvPr>
          <p:cNvPicPr>
            <a:picLocks noGrp="1" noRot="1" noChangeAspect="1" noMove="1" noResize="1" noEditPoints="1" noAdjustHandles="1" noChangeArrowheads="1" noChangeShapeType="1" noCrop="1"/>
          </p:cNvPicPr>
          <p:nvPr userDrawn="1"/>
        </p:nvPicPr>
        <p:blipFill rotWithShape="1">
          <a:blip r:embed="rId5">
            <a:extLst>
              <a:ext uri="{28A0092B-C50C-407E-A947-70E740481C1C}">
                <a14:useLocalDpi xmlns:a14="http://schemas.microsoft.com/office/drawing/2010/main" val="0"/>
              </a:ext>
            </a:extLst>
          </a:blip>
          <a:srcRect t="2534" b="2534"/>
          <a:stretch/>
        </p:blipFill>
        <p:spPr>
          <a:xfrm>
            <a:off x="290131" y="6495153"/>
            <a:ext cx="745714" cy="269591"/>
          </a:xfrm>
          <a:prstGeom prst="rect">
            <a:avLst/>
          </a:prstGeom>
        </p:spPr>
      </p:pic>
      <p:pic>
        <p:nvPicPr>
          <p:cNvPr id="13" name="powered by GfK intelligence" hidden="1">
            <a:extLst>
              <a:ext uri="{FF2B5EF4-FFF2-40B4-BE49-F238E27FC236}">
                <a16:creationId xmlns:a16="http://schemas.microsoft.com/office/drawing/2014/main" id="{6D3DAB00-1B1C-DA78-8BA9-5A15DB1B3B71}"/>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1249387" y="6511173"/>
            <a:ext cx="1494692" cy="228600"/>
          </a:xfrm>
          <a:prstGeom prst="rect">
            <a:avLst/>
          </a:prstGeom>
        </p:spPr>
      </p:pic>
    </p:spTree>
    <p:extLst>
      <p:ext uri="{BB962C8B-B14F-4D97-AF65-F5344CB8AC3E}">
        <p14:creationId xmlns:p14="http://schemas.microsoft.com/office/powerpoint/2010/main" val="9354555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a:xfrm>
            <a:off x="11495577" y="6485399"/>
            <a:ext cx="404321" cy="282957"/>
          </a:xfrm>
        </p:spPr>
        <p:txBody>
          <a:bodyPr/>
          <a:lstStyle/>
          <a:p>
            <a:fld id="{3E04DF46-C0DC-4ADC-9A6F-918CC4703A43}" type="slidenum">
              <a:rPr lang="en-GB" smtClean="0"/>
              <a:pPr/>
              <a:t>‹#›</a:t>
            </a:fld>
            <a:endParaRPr lang="en-GB"/>
          </a:p>
        </p:txBody>
      </p:sp>
      <p:sp>
        <p:nvSpPr>
          <p:cNvPr id="15" name="Copyright Line">
            <a:extLst>
              <a:ext uri="{FF2B5EF4-FFF2-40B4-BE49-F238E27FC236}">
                <a16:creationId xmlns:a16="http://schemas.microsoft.com/office/drawing/2014/main" id="{148E64DD-C38D-F907-E20C-F3A4311DD323}"/>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
        <p:nvSpPr>
          <p:cNvPr id="14" name="Confidential disclaimer">
            <a:extLst>
              <a:ext uri="{FF2B5EF4-FFF2-40B4-BE49-F238E27FC236}">
                <a16:creationId xmlns:a16="http://schemas.microsoft.com/office/drawing/2014/main" id="{8190ED14-46E2-2B63-6E09-DC52ACE59C37}"/>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tx1"/>
                </a:solidFill>
              </a:defRPr>
            </a:lvl1pPr>
          </a:lstStyle>
          <a:p>
            <a:r>
              <a:rPr lang="en-US"/>
              <a:t>Section header</a:t>
            </a:r>
            <a:endParaRPr lang="en-GB"/>
          </a:p>
        </p:txBody>
      </p:sp>
      <p:pic>
        <p:nvPicPr>
          <p:cNvPr id="17" name="NIQ Logo (Orange)" hidden="1">
            <a:extLst>
              <a:ext uri="{FF2B5EF4-FFF2-40B4-BE49-F238E27FC236}">
                <a16:creationId xmlns:a16="http://schemas.microsoft.com/office/drawing/2014/main" id="{CBFBE2F8-BDF3-5E45-2591-CEB8B00E3043}"/>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6" name="NIQ Logo">
            <a:extLst>
              <a:ext uri="{FF2B5EF4-FFF2-40B4-BE49-F238E27FC236}">
                <a16:creationId xmlns:a16="http://schemas.microsoft.com/office/drawing/2014/main" id="{A9B1FD76-BF8D-8EEE-6EC7-E0AC284E58CD}"/>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00" y="6495101"/>
            <a:ext cx="645459" cy="274320"/>
          </a:xfrm>
          <a:prstGeom prst="rect">
            <a:avLst/>
          </a:prstGeom>
        </p:spPr>
      </p:pic>
      <p:pic>
        <p:nvPicPr>
          <p:cNvPr id="19" name="NIQ GFK Lockup" hidden="1">
            <a:extLst>
              <a:ext uri="{FF2B5EF4-FFF2-40B4-BE49-F238E27FC236}">
                <a16:creationId xmlns:a16="http://schemas.microsoft.com/office/drawing/2014/main" id="{27F3C627-A2E6-D395-CB54-3FF2ADF41682}"/>
              </a:ext>
            </a:extLst>
          </p:cNvPr>
          <p:cNvPicPr>
            <a:picLocks noGrp="1" noRo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2100" y="6489301"/>
            <a:ext cx="751570" cy="273007"/>
          </a:xfrm>
          <a:prstGeom prst="rect">
            <a:avLst/>
          </a:prstGeom>
        </p:spPr>
      </p:pic>
      <p:pic>
        <p:nvPicPr>
          <p:cNvPr id="9" name="NielsenIQ logo+wordmark (Orange)" descr="A black and orange sign with white text&#10;&#10;AI-generated content may be incorrect." hidden="1">
            <a:extLst>
              <a:ext uri="{FF2B5EF4-FFF2-40B4-BE49-F238E27FC236}">
                <a16:creationId xmlns:a16="http://schemas.microsoft.com/office/drawing/2014/main" id="{46A2C6AF-D39D-3D0C-E242-E2D1E7F76DC5}"/>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290130" y="6490427"/>
            <a:ext cx="754837" cy="274320"/>
          </a:xfrm>
          <a:prstGeom prst="rect">
            <a:avLst/>
          </a:prstGeom>
        </p:spPr>
      </p:pic>
      <p:pic>
        <p:nvPicPr>
          <p:cNvPr id="5" name="NielsenIQ logo+wordmark" descr="A blue text on a black background&#10;&#10;Description automatically generated" hidden="1">
            <a:extLst>
              <a:ext uri="{FF2B5EF4-FFF2-40B4-BE49-F238E27FC236}">
                <a16:creationId xmlns:a16="http://schemas.microsoft.com/office/drawing/2014/main" id="{E5214B10-6ABB-0EB3-4E33-9E9E477DD15A}"/>
              </a:ext>
            </a:extLst>
          </p:cNvPr>
          <p:cNvPicPr>
            <a:picLocks noGrp="1" noRot="1" noChangeAspect="1" noMove="1" noResize="1" noEditPoints="1" noAdjustHandles="1" noChangeArrowheads="1" noChangeShapeType="1" noCrop="1"/>
          </p:cNvPicPr>
          <p:nvPr userDrawn="1"/>
        </p:nvPicPr>
        <p:blipFill>
          <a:blip r:embed="rId9">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2" name="powered by GfK intelligence" descr="A close-up of a logo&#10;&#10;Description automatically generated" hidden="1">
            <a:extLst>
              <a:ext uri="{FF2B5EF4-FFF2-40B4-BE49-F238E27FC236}">
                <a16:creationId xmlns:a16="http://schemas.microsoft.com/office/drawing/2014/main" id="{DE959B8F-5D31-45C1-F214-33FBE6EA2309}"/>
              </a:ext>
            </a:extLst>
          </p:cNvPr>
          <p:cNvPicPr>
            <a:picLocks noGrp="1" noRot="1" noChangeAspect="1" noMove="1" noResize="1" noEditPoints="1" noAdjustHandles="1" noChangeArrowheads="1" noChangeShapeType="1" noCrop="1"/>
          </p:cNvPicPr>
          <p:nvPr userDrawn="1"/>
        </p:nvPicPr>
        <p:blipFill>
          <a:blip r:embed="rId10">
            <a:extLst>
              <a:ext uri="{28A0092B-C50C-407E-A947-70E740481C1C}">
                <a14:useLocalDpi xmlns:a14="http://schemas.microsoft.com/office/drawing/2010/main" val="0"/>
              </a:ext>
            </a:extLst>
          </a:blip>
          <a:stretch>
            <a:fillRect/>
          </a:stretch>
        </p:blipFill>
        <p:spPr>
          <a:xfrm>
            <a:off x="1258654" y="6511173"/>
            <a:ext cx="1485425" cy="226125"/>
          </a:xfrm>
          <a:prstGeom prst="rect">
            <a:avLst/>
          </a:prstGeom>
        </p:spPr>
      </p:pic>
    </p:spTree>
    <p:extLst>
      <p:ext uri="{BB962C8B-B14F-4D97-AF65-F5344CB8AC3E}">
        <p14:creationId xmlns:p14="http://schemas.microsoft.com/office/powerpoint/2010/main" val="365253273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Blue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785C4202-84F8-8C2C-1D92-57E97078C48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
        <p:nvSpPr>
          <p:cNvPr id="13" name="Confidential disclaimer">
            <a:extLst>
              <a:ext uri="{FF2B5EF4-FFF2-40B4-BE49-F238E27FC236}">
                <a16:creationId xmlns:a16="http://schemas.microsoft.com/office/drawing/2014/main" id="{E096164C-17A9-3CC9-A52F-D0B4EEA62BD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3" cy="282957"/>
          </a:xfrm>
        </p:spPr>
        <p:txBody>
          <a:bodyPr/>
          <a:lstStyle/>
          <a:p>
            <a:endParaRPr lang="en-GB"/>
          </a:p>
        </p:txBody>
      </p:sp>
      <p:sp>
        <p:nvSpPr>
          <p:cNvPr id="4" name="Source Placeholder">
            <a:extLst>
              <a:ext uri="{FF2B5EF4-FFF2-40B4-BE49-F238E27FC236}">
                <a16:creationId xmlns:a16="http://schemas.microsoft.com/office/drawing/2014/main" id="{7336FA02-79CA-726F-511F-D79250B87612}"/>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Content Placeholder">
            <a:extLst>
              <a:ext uri="{FF2B5EF4-FFF2-40B4-BE49-F238E27FC236}">
                <a16:creationId xmlns:a16="http://schemas.microsoft.com/office/drawing/2014/main" id="{F249C353-5497-424D-4C80-DA025B85CF0E}"/>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rgbClr val="FFFFFF"/>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rgbClr val="FFFFFF"/>
                </a:solidFill>
              </a:defRPr>
            </a:lvl1pPr>
          </a:lstStyle>
          <a:p>
            <a:r>
              <a:rPr lang="en-US"/>
              <a:t>Section header</a:t>
            </a:r>
            <a:endParaRPr lang="en-GB"/>
          </a:p>
        </p:txBody>
      </p:sp>
      <p:pic>
        <p:nvPicPr>
          <p:cNvPr id="9" name="NIQ Logo">
            <a:extLst>
              <a:ext uri="{FF2B5EF4-FFF2-40B4-BE49-F238E27FC236}">
                <a16:creationId xmlns:a16="http://schemas.microsoft.com/office/drawing/2014/main" id="{557F1CC3-9C99-3BC3-AD92-FB8503D927CF}"/>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6" name="NIQ GFK Lockup" hidden="1">
            <a:extLst>
              <a:ext uri="{FF2B5EF4-FFF2-40B4-BE49-F238E27FC236}">
                <a16:creationId xmlns:a16="http://schemas.microsoft.com/office/drawing/2014/main" id="{EF6F7CF4-822A-D8B2-DFDA-1C3EAA869029}"/>
              </a:ext>
            </a:extLst>
          </p:cNvPr>
          <p:cNvPicPr>
            <a:picLocks noGrp="1" noRot="1" noMove="1" noResize="1" noEditPoints="1" noAdjustHandles="1" noChangeArrowheads="1" noChangeShapeType="1" noCrop="1"/>
          </p:cNvPicPr>
          <p:nvPr userDrawn="1"/>
        </p:nvPicPr>
        <p:blipFill rotWithShape="1">
          <a:blip r:embed="rId4"/>
          <a:srcRect l="23" r="23"/>
          <a:stretch/>
        </p:blipFill>
        <p:spPr>
          <a:xfrm>
            <a:off x="302626" y="6462285"/>
            <a:ext cx="906224" cy="329184"/>
          </a:xfrm>
          <a:prstGeom prst="rect">
            <a:avLst/>
          </a:prstGeom>
        </p:spPr>
      </p:pic>
      <p:pic>
        <p:nvPicPr>
          <p:cNvPr id="5" name="NielsenIQ logo+wordmark" hidden="1">
            <a:extLst>
              <a:ext uri="{FF2B5EF4-FFF2-40B4-BE49-F238E27FC236}">
                <a16:creationId xmlns:a16="http://schemas.microsoft.com/office/drawing/2014/main" id="{32C28E02-2118-88F0-2B78-22254A5F217C}"/>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rcRect/>
          <a:stretch/>
        </p:blipFill>
        <p:spPr>
          <a:xfrm>
            <a:off x="290132" y="6495154"/>
            <a:ext cx="781428" cy="269593"/>
          </a:xfrm>
          <a:prstGeom prst="rect">
            <a:avLst/>
          </a:prstGeom>
        </p:spPr>
      </p:pic>
      <p:pic>
        <p:nvPicPr>
          <p:cNvPr id="12" name="powered by GfK intelligence" hidden="1">
            <a:extLst>
              <a:ext uri="{FF2B5EF4-FFF2-40B4-BE49-F238E27FC236}">
                <a16:creationId xmlns:a16="http://schemas.microsoft.com/office/drawing/2014/main" id="{7AEC038D-2F56-055B-DECF-34CDBB80C2B4}"/>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1249387" y="6511173"/>
            <a:ext cx="1494692" cy="228600"/>
          </a:xfrm>
          <a:prstGeom prst="rect">
            <a:avLst/>
          </a:prstGeom>
        </p:spPr>
      </p:pic>
    </p:spTree>
    <p:extLst>
      <p:ext uri="{BB962C8B-B14F-4D97-AF65-F5344CB8AC3E}">
        <p14:creationId xmlns:p14="http://schemas.microsoft.com/office/powerpoint/2010/main" val="325306155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Dark Sidebar">
    <p:bg>
      <p:bgRef idx="1001">
        <a:schemeClr val="bg1"/>
      </p:bgRef>
    </p:bg>
    <p:spTree>
      <p:nvGrpSpPr>
        <p:cNvPr id="1" name=""/>
        <p:cNvGrpSpPr/>
        <p:nvPr/>
      </p:nvGrpSpPr>
      <p:grpSpPr>
        <a:xfrm>
          <a:off x="0" y="0"/>
          <a:ext cx="0" cy="0"/>
          <a:chOff x="0" y="0"/>
          <a:chExt cx="0" cy="0"/>
        </a:xfrm>
      </p:grpSpPr>
      <p:sp>
        <p:nvSpPr>
          <p:cNvPr id="7" name="Static Light Bkgd">
            <a:extLst>
              <a:ext uri="{FF2B5EF4-FFF2-40B4-BE49-F238E27FC236}">
                <a16:creationId xmlns:a16="http://schemas.microsoft.com/office/drawing/2014/main" id="{D1093FDC-ACBE-C97A-79EC-30B506F3513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ock Bkgd">
            <a:extLst>
              <a:ext uri="{FF2B5EF4-FFF2-40B4-BE49-F238E27FC236}">
                <a16:creationId xmlns:a16="http://schemas.microsoft.com/office/drawing/2014/main" id="{61051253-1566-C6AD-277E-C41693FE3B9F}"/>
              </a:ext>
            </a:extLst>
          </p:cNvPr>
          <p:cNvSpPr>
            <a:spLocks noGrp="1" noRot="1" noMove="1" noResize="1" noEditPoints="1" noAdjustHandles="1" noChangeArrowheads="1" noChangeShapeType="1"/>
          </p:cNvSpPr>
          <p:nvPr userDrawn="1"/>
        </p:nvSpPr>
        <p:spPr>
          <a:xfrm>
            <a:off x="0" y="0"/>
            <a:ext cx="4002916"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cxnSp>
        <p:nvCxnSpPr>
          <p:cNvPr id="16" name="Base Rule">
            <a:extLst>
              <a:ext uri="{FF2B5EF4-FFF2-40B4-BE49-F238E27FC236}">
                <a16:creationId xmlns:a16="http://schemas.microsoft.com/office/drawing/2014/main" id="{A76E5B64-AFD0-1002-8187-608F612A25A9}"/>
              </a:ext>
            </a:extLst>
          </p:cNvPr>
          <p:cNvCxnSpPr>
            <a:cxnSpLocks noGrp="1" noRot="1" noMove="1" noResize="1" noEditPoints="1" noAdjustHandles="1" noChangeArrowheads="1" noChangeShapeType="1"/>
          </p:cNvCxnSpPr>
          <p:nvPr userDrawn="1"/>
        </p:nvCxnSpPr>
        <p:spPr>
          <a:xfrm>
            <a:off x="4237038" y="6395755"/>
            <a:ext cx="7662863" cy="0"/>
          </a:xfrm>
          <a:prstGeom prst="line">
            <a:avLst/>
          </a:prstGeom>
          <a:ln w="12700">
            <a:solidFill>
              <a:srgbClr val="555555"/>
            </a:solidFill>
          </a:ln>
        </p:spPr>
        <p:style>
          <a:lnRef idx="1">
            <a:schemeClr val="accent1"/>
          </a:lnRef>
          <a:fillRef idx="0">
            <a:schemeClr val="accent1"/>
          </a:fillRef>
          <a:effectRef idx="0">
            <a:schemeClr val="accent1"/>
          </a:effectRef>
          <a:fontRef idx="minor">
            <a:schemeClr val="tx1"/>
          </a:fontRef>
        </p:style>
      </p:cxnSp>
      <p:sp>
        <p:nvSpPr>
          <p:cNvPr id="27" name="Slide Number Placeholder">
            <a:extLst>
              <a:ext uri="{FF2B5EF4-FFF2-40B4-BE49-F238E27FC236}">
                <a16:creationId xmlns:a16="http://schemas.microsoft.com/office/drawing/2014/main" id="{6FB508FF-12E5-30CD-260F-1D79AD32367C}"/>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pPr/>
              <a:t>‹#›</a:t>
            </a:fld>
            <a:endParaRPr lang="en-GB"/>
          </a:p>
        </p:txBody>
      </p:sp>
      <p:sp>
        <p:nvSpPr>
          <p:cNvPr id="14" name="Copyright Line">
            <a:extLst>
              <a:ext uri="{FF2B5EF4-FFF2-40B4-BE49-F238E27FC236}">
                <a16:creationId xmlns:a16="http://schemas.microsoft.com/office/drawing/2014/main" id="{ABBC6E03-863D-FD63-7C57-491D7ADA71AD}"/>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
        <p:nvSpPr>
          <p:cNvPr id="4" name="Confidential disclaimer">
            <a:extLst>
              <a:ext uri="{FF2B5EF4-FFF2-40B4-BE49-F238E27FC236}">
                <a16:creationId xmlns:a16="http://schemas.microsoft.com/office/drawing/2014/main" id="{C0846810-8BC5-01F8-F631-25773D837541}"/>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26" name="Footer Placeholder">
            <a:extLst>
              <a:ext uri="{FF2B5EF4-FFF2-40B4-BE49-F238E27FC236}">
                <a16:creationId xmlns:a16="http://schemas.microsoft.com/office/drawing/2014/main" id="{E183FCE9-1380-C908-3210-D1CC81C316CD}"/>
              </a:ext>
            </a:extLst>
          </p:cNvPr>
          <p:cNvSpPr>
            <a:spLocks noGrp="1" noRot="1" noMove="1" noResize="1" noEditPoints="1" noAdjustHandles="1" noChangeArrowheads="1" noChangeShapeType="1"/>
          </p:cNvSpPr>
          <p:nvPr>
            <p:ph type="ftr" sz="quarter" idx="11"/>
          </p:nvPr>
        </p:nvSpPr>
        <p:spPr>
          <a:xfrm>
            <a:off x="4237038" y="6485399"/>
            <a:ext cx="3056524" cy="282957"/>
          </a:xfrm>
        </p:spPr>
        <p:txBody>
          <a:bodyPr/>
          <a:lstStyle/>
          <a:p>
            <a:endParaRPr lang="en-GB"/>
          </a:p>
        </p:txBody>
      </p:sp>
      <p:sp>
        <p:nvSpPr>
          <p:cNvPr id="10" name="Source Placeholder">
            <a:extLst>
              <a:ext uri="{FF2B5EF4-FFF2-40B4-BE49-F238E27FC236}">
                <a16:creationId xmlns:a16="http://schemas.microsoft.com/office/drawing/2014/main" id="{77FED749-9C39-81DD-7428-E91EAF740A97}"/>
              </a:ext>
            </a:extLst>
          </p:cNvPr>
          <p:cNvSpPr>
            <a:spLocks noGrp="1" noRot="1" noMove="1" noResize="1" noEditPoints="1" noAdjustHandles="1" noChangeArrowheads="1" noChangeShapeType="1"/>
          </p:cNvSpPr>
          <p:nvPr>
            <p:ph type="body" sz="quarter" idx="14" hasCustomPrompt="1"/>
          </p:nvPr>
        </p:nvSpPr>
        <p:spPr>
          <a:xfrm>
            <a:off x="4237036" y="6108700"/>
            <a:ext cx="7662864"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3" name="Content Placeholder">
            <a:extLst>
              <a:ext uri="{FF2B5EF4-FFF2-40B4-BE49-F238E27FC236}">
                <a16:creationId xmlns:a16="http://schemas.microsoft.com/office/drawing/2014/main" id="{4EA26CDB-5FFD-8E65-BB9F-B583607F097C}"/>
              </a:ext>
            </a:extLst>
          </p:cNvPr>
          <p:cNvSpPr>
            <a:spLocks noGrp="1" noRot="1" noMove="1" noResize="1" noEditPoints="1" noAdjustHandles="1" noChangeArrowheads="1" noChangeShapeType="1"/>
          </p:cNvSpPr>
          <p:nvPr>
            <p:ph sz="quarter" idx="15"/>
          </p:nvPr>
        </p:nvSpPr>
        <p:spPr>
          <a:xfrm>
            <a:off x="4237038" y="1219200"/>
            <a:ext cx="7662862"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0" y="3945964"/>
            <a:ext cx="3409043" cy="1500187"/>
          </a:xfrm>
        </p:spPr>
        <p:txBody>
          <a:bodyPr>
            <a:no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add section subtitle</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0" y="1219200"/>
            <a:ext cx="3409043" cy="2401887"/>
          </a:xfrm>
        </p:spPr>
        <p:txBody>
          <a:bodyPr anchor="b">
            <a:noAutofit/>
          </a:bodyPr>
          <a:lstStyle>
            <a:lvl1pPr>
              <a:defRPr sz="4400">
                <a:solidFill>
                  <a:schemeClr val="bg1"/>
                </a:solidFill>
              </a:defRPr>
            </a:lvl1pPr>
          </a:lstStyle>
          <a:p>
            <a:r>
              <a:rPr lang="en-US"/>
              <a:t>Section header</a:t>
            </a:r>
            <a:endParaRPr lang="en-GB"/>
          </a:p>
        </p:txBody>
      </p:sp>
      <p:pic>
        <p:nvPicPr>
          <p:cNvPr id="17" name="NIQ Logo">
            <a:extLst>
              <a:ext uri="{FF2B5EF4-FFF2-40B4-BE49-F238E27FC236}">
                <a16:creationId xmlns:a16="http://schemas.microsoft.com/office/drawing/2014/main" id="{4ED9F8C9-0B9D-1A49-68F7-4D4990F59189}"/>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8" name="NIQ GFK Lockup" hidden="1">
            <a:extLst>
              <a:ext uri="{FF2B5EF4-FFF2-40B4-BE49-F238E27FC236}">
                <a16:creationId xmlns:a16="http://schemas.microsoft.com/office/drawing/2014/main" id="{23E903F1-B6FB-BED6-3501-293C1130DA4F}"/>
              </a:ext>
            </a:extLst>
          </p:cNvPr>
          <p:cNvPicPr>
            <a:picLocks noGrp="1" noRot="1" noMove="1" noResize="1" noEditPoints="1" noAdjustHandles="1" noChangeArrowheads="1" noChangeShapeType="1" noCrop="1"/>
          </p:cNvPicPr>
          <p:nvPr userDrawn="1"/>
        </p:nvPicPr>
        <p:blipFill rotWithShape="1">
          <a:blip r:embed="rId4"/>
          <a:srcRect l="23" r="23"/>
          <a:stretch/>
        </p:blipFill>
        <p:spPr>
          <a:xfrm>
            <a:off x="302626" y="6462285"/>
            <a:ext cx="906224" cy="329184"/>
          </a:xfrm>
          <a:prstGeom prst="rect">
            <a:avLst/>
          </a:prstGeom>
        </p:spPr>
      </p:pic>
      <p:pic>
        <p:nvPicPr>
          <p:cNvPr id="15" name="NielsenIQ logo+wordmark" descr="A black and orange sign with white text&#10;&#10;Description automatically generated" hidden="1">
            <a:extLst>
              <a:ext uri="{FF2B5EF4-FFF2-40B4-BE49-F238E27FC236}">
                <a16:creationId xmlns:a16="http://schemas.microsoft.com/office/drawing/2014/main" id="{01457C02-9621-9A83-EEBC-4E2A583619F4}"/>
              </a:ext>
            </a:extLst>
          </p:cNvPr>
          <p:cNvPicPr>
            <a:picLocks noGrp="1" noRot="1" noMove="1" noResize="1" noEditPoints="1" noAdjustHandles="1" noChangeArrowheads="1" noChangeShapeType="1" noCrop="1"/>
          </p:cNvPicPr>
          <p:nvPr userDrawn="1"/>
        </p:nvPicPr>
        <p:blipFill rotWithShape="1">
          <a:blip r:embed="rId5">
            <a:extLst>
              <a:ext uri="{28A0092B-C50C-407E-A947-70E740481C1C}">
                <a14:useLocalDpi xmlns:a14="http://schemas.microsoft.com/office/drawing/2010/main" val="0"/>
              </a:ext>
            </a:extLst>
          </a:blip>
          <a:srcRect t="2534" b="2534"/>
          <a:stretch/>
        </p:blipFill>
        <p:spPr>
          <a:xfrm>
            <a:off x="290131" y="6495153"/>
            <a:ext cx="745714" cy="269591"/>
          </a:xfrm>
          <a:prstGeom prst="rect">
            <a:avLst/>
          </a:prstGeom>
        </p:spPr>
      </p:pic>
      <p:pic>
        <p:nvPicPr>
          <p:cNvPr id="12" name="powered by GfK intelligence" hidden="1">
            <a:extLst>
              <a:ext uri="{FF2B5EF4-FFF2-40B4-BE49-F238E27FC236}">
                <a16:creationId xmlns:a16="http://schemas.microsoft.com/office/drawing/2014/main" id="{FB5469C4-5410-38CC-433B-BDBF24F67241}"/>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1249387" y="6511173"/>
            <a:ext cx="1494692" cy="228600"/>
          </a:xfrm>
          <a:prstGeom prst="rect">
            <a:avLst/>
          </a:prstGeom>
        </p:spPr>
      </p:pic>
    </p:spTree>
    <p:extLst>
      <p:ext uri="{BB962C8B-B14F-4D97-AF65-F5344CB8AC3E}">
        <p14:creationId xmlns:p14="http://schemas.microsoft.com/office/powerpoint/2010/main" val="2995993078"/>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FD1F3F95-8F1D-9A9D-41FB-B771E1512249}"/>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5" name="Footer Placeholder">
            <a:extLst>
              <a:ext uri="{FF2B5EF4-FFF2-40B4-BE49-F238E27FC236}">
                <a16:creationId xmlns:a16="http://schemas.microsoft.com/office/drawing/2014/main" id="{9F5B23B2-FEF2-DCC0-334E-3B80B3A03AE6}"/>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4" name="Date Placeholder">
            <a:extLst>
              <a:ext uri="{FF2B5EF4-FFF2-40B4-BE49-F238E27FC236}">
                <a16:creationId xmlns:a16="http://schemas.microsoft.com/office/drawing/2014/main" id="{35847737-8381-A612-E054-E1C098244CD5}"/>
              </a:ext>
            </a:extLst>
          </p:cNvPr>
          <p:cNvSpPr>
            <a:spLocks noGrp="1" noRot="1" noMove="1" noResize="1" noEditPoints="1" noAdjustHandles="1" noChangeArrowheads="1" noChangeShapeType="1"/>
          </p:cNvSpPr>
          <p:nvPr>
            <p:ph type="dt" sz="half" idx="10"/>
          </p:nvPr>
        </p:nvSpPr>
        <p:spPr/>
        <p:txBody>
          <a:bodyPr/>
          <a:lstStyle/>
          <a:p>
            <a:endParaRPr lang="en-GB"/>
          </a:p>
        </p:txBody>
      </p:sp>
      <p:sp>
        <p:nvSpPr>
          <p:cNvPr id="13" name="Source Placeholder">
            <a:extLst>
              <a:ext uri="{FF2B5EF4-FFF2-40B4-BE49-F238E27FC236}">
                <a16:creationId xmlns:a16="http://schemas.microsoft.com/office/drawing/2014/main" id="{81E36804-955F-07A1-88DF-9B603E5E262A}"/>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Placeholder">
            <a:extLst>
              <a:ext uri="{FF2B5EF4-FFF2-40B4-BE49-F238E27FC236}">
                <a16:creationId xmlns:a16="http://schemas.microsoft.com/office/drawing/2014/main" id="{04974C89-D6D3-D29A-E142-BB21F4F82BF1}"/>
              </a:ext>
            </a:extLst>
          </p:cNvPr>
          <p:cNvSpPr>
            <a:spLocks noGrp="1" noRot="1" noMove="1" noResize="1" noEditPoints="1" noAdjustHandles="1" noChangeArrowheads="1" noChangeShapeType="1"/>
          </p:cNvSpPr>
          <p:nvPr>
            <p:ph idx="1" hasCustomPrompt="1"/>
          </p:nvPr>
        </p:nvSpPr>
        <p:spPr>
          <a:xfrm>
            <a:off x="292100" y="1638300"/>
            <a:ext cx="11607798" cy="4038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5806DD17-8981-844A-75AA-F397646CB8A9}"/>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PH"/>
          </a:p>
        </p:txBody>
      </p:sp>
      <p:sp>
        <p:nvSpPr>
          <p:cNvPr id="8" name="Subtitle Placeholder">
            <a:extLst>
              <a:ext uri="{FF2B5EF4-FFF2-40B4-BE49-F238E27FC236}">
                <a16:creationId xmlns:a16="http://schemas.microsoft.com/office/drawing/2014/main" id="{C3B2565D-4BE7-D8D5-22DD-CFB44553EFD9}"/>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Tree>
    <p:extLst>
      <p:ext uri="{BB962C8B-B14F-4D97-AF65-F5344CB8AC3E}">
        <p14:creationId xmlns:p14="http://schemas.microsoft.com/office/powerpoint/2010/main" val="12702675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48587361-5CC7-9C7F-BD1C-0A8CE32B90E3}"/>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8" name="Footer Placeholder">
            <a:extLst>
              <a:ext uri="{FF2B5EF4-FFF2-40B4-BE49-F238E27FC236}">
                <a16:creationId xmlns:a16="http://schemas.microsoft.com/office/drawing/2014/main" id="{889C55DD-275C-EFE2-8883-9CF82493650B}"/>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7" name="Date Placeholder">
            <a:extLst>
              <a:ext uri="{FF2B5EF4-FFF2-40B4-BE49-F238E27FC236}">
                <a16:creationId xmlns:a16="http://schemas.microsoft.com/office/drawing/2014/main" id="{66F49418-AA9F-5CA7-31F1-168499F3D808}"/>
              </a:ext>
            </a:extLst>
          </p:cNvPr>
          <p:cNvSpPr>
            <a:spLocks noGrp="1" noRot="1" noMove="1" noResize="1" noEditPoints="1" noAdjustHandles="1" noChangeArrowheads="1" noChangeShapeType="1"/>
          </p:cNvSpPr>
          <p:nvPr>
            <p:ph type="dt" sz="half" idx="10"/>
          </p:nvPr>
        </p:nvSpPr>
        <p:spPr/>
        <p:txBody>
          <a:bodyPr/>
          <a:lstStyle/>
          <a:p>
            <a:endParaRPr lang="en-GB"/>
          </a:p>
        </p:txBody>
      </p:sp>
      <p:sp>
        <p:nvSpPr>
          <p:cNvPr id="12" name="Source Placeholder">
            <a:extLst>
              <a:ext uri="{FF2B5EF4-FFF2-40B4-BE49-F238E27FC236}">
                <a16:creationId xmlns:a16="http://schemas.microsoft.com/office/drawing/2014/main" id="{E0FBE8A5-CBE4-7896-370D-0C351238E6E5}"/>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6" name="Content 2 Placeholder">
            <a:extLst>
              <a:ext uri="{FF2B5EF4-FFF2-40B4-BE49-F238E27FC236}">
                <a16:creationId xmlns:a16="http://schemas.microsoft.com/office/drawing/2014/main" id="{F2EB2B90-CA72-0453-8C46-7140538197AB}"/>
              </a:ext>
            </a:extLst>
          </p:cNvPr>
          <p:cNvSpPr>
            <a:spLocks noGrp="1" noRot="1" noMove="1" noResize="1" noEditPoints="1" noAdjustHandles="1" noChangeArrowheads="1" noChangeShapeType="1"/>
          </p:cNvSpPr>
          <p:nvPr>
            <p:ph sz="quarter" idx="4" hasCustomPrompt="1"/>
          </p:nvPr>
        </p:nvSpPr>
        <p:spPr>
          <a:xfrm>
            <a:off x="6210300" y="2019300"/>
            <a:ext cx="5689600"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5" name="Header 2 Placeholder">
            <a:extLst>
              <a:ext uri="{FF2B5EF4-FFF2-40B4-BE49-F238E27FC236}">
                <a16:creationId xmlns:a16="http://schemas.microsoft.com/office/drawing/2014/main" id="{ADF8391B-E110-2D12-ED6A-D8681E868756}"/>
              </a:ext>
            </a:extLst>
          </p:cNvPr>
          <p:cNvSpPr>
            <a:spLocks noGrp="1" noRot="1" noMove="1" noResize="1" noEditPoints="1" noAdjustHandles="1" noChangeArrowheads="1" noChangeShapeType="1"/>
          </p:cNvSpPr>
          <p:nvPr>
            <p:ph type="body" sz="quarter" idx="3" hasCustomPrompt="1"/>
          </p:nvPr>
        </p:nvSpPr>
        <p:spPr>
          <a:xfrm>
            <a:off x="6210300"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4" name="Content 1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89599" cy="3657600"/>
          </a:xfrm>
        </p:spPr>
        <p:txBody>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1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4" name="Subtitle Placeholder">
            <a:extLst>
              <a:ext uri="{FF2B5EF4-FFF2-40B4-BE49-F238E27FC236}">
                <a16:creationId xmlns:a16="http://schemas.microsoft.com/office/drawing/2014/main" id="{3C3EBBEC-21F2-1AF3-1FA2-6C8052756C77}"/>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3" name="Title Placeholder">
            <a:extLst>
              <a:ext uri="{FF2B5EF4-FFF2-40B4-BE49-F238E27FC236}">
                <a16:creationId xmlns:a16="http://schemas.microsoft.com/office/drawing/2014/main" id="{31A8EC3A-084E-1F49-0F96-E9263F03E1FF}"/>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1691993701"/>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1638301"/>
            <a:ext cx="5688008" cy="4038599"/>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688010" cy="4038599"/>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
        <p:nvSpPr>
          <p:cNvPr id="8" name="Date Placeholder 7">
            <a:extLst>
              <a:ext uri="{FF2B5EF4-FFF2-40B4-BE49-F238E27FC236}">
                <a16:creationId xmlns:a16="http://schemas.microsoft.com/office/drawing/2014/main" id="{0DF372B8-384A-2578-4144-499AFEEAB687}"/>
              </a:ext>
            </a:extLst>
          </p:cNvPr>
          <p:cNvSpPr>
            <a:spLocks noGrp="1" noRot="1" noMove="1" noResize="1" noEditPoints="1" noAdjustHandles="1" noChangeArrowheads="1" noChangeShapeType="1"/>
          </p:cNvSpPr>
          <p:nvPr>
            <p:ph type="dt" sz="half" idx="15"/>
          </p:nvPr>
        </p:nvSpPr>
        <p:spPr/>
        <p:txBody>
          <a:bodyPr/>
          <a:lstStyle/>
          <a:p>
            <a:endParaRPr lang="en-GB"/>
          </a:p>
        </p:txBody>
      </p:sp>
      <p:sp>
        <p:nvSpPr>
          <p:cNvPr id="11" name="Footer Placeholder 10">
            <a:extLst>
              <a:ext uri="{FF2B5EF4-FFF2-40B4-BE49-F238E27FC236}">
                <a16:creationId xmlns:a16="http://schemas.microsoft.com/office/drawing/2014/main" id="{D0E367F1-910A-346C-BB31-45352816F121}"/>
              </a:ext>
            </a:extLst>
          </p:cNvPr>
          <p:cNvSpPr>
            <a:spLocks noGrp="1" noRot="1" noMove="1" noResize="1" noEditPoints="1" noAdjustHandles="1" noChangeArrowheads="1" noChangeShapeType="1"/>
          </p:cNvSpPr>
          <p:nvPr>
            <p:ph type="ftr" sz="quarter" idx="16"/>
          </p:nvPr>
        </p:nvSpPr>
        <p:spPr/>
        <p:txBody>
          <a:bodyPr/>
          <a:lstStyle/>
          <a:p>
            <a:endParaRPr lang="en-GB"/>
          </a:p>
        </p:txBody>
      </p:sp>
      <p:sp>
        <p:nvSpPr>
          <p:cNvPr id="12" name="Slide Number Placeholder 11">
            <a:extLst>
              <a:ext uri="{FF2B5EF4-FFF2-40B4-BE49-F238E27FC236}">
                <a16:creationId xmlns:a16="http://schemas.microsoft.com/office/drawing/2014/main" id="{A5E2B9BF-86DC-1822-8B61-92D6AC87A371}"/>
              </a:ext>
            </a:extLst>
          </p:cNvPr>
          <p:cNvSpPr>
            <a:spLocks noGrp="1" noRot="1" noMove="1" noResize="1" noEditPoints="1" noAdjustHandles="1" noChangeArrowheads="1" noChangeShapeType="1"/>
          </p:cNvSpPr>
          <p:nvPr>
            <p:ph type="sldNum" sz="quarter" idx="17"/>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2736715438"/>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Image Content">
    <p:spTree>
      <p:nvGrpSpPr>
        <p:cNvPr id="1" name=""/>
        <p:cNvGrpSpPr/>
        <p:nvPr/>
      </p:nvGrpSpPr>
      <p:grpSpPr>
        <a:xfrm>
          <a:off x="0" y="0"/>
          <a:ext cx="0" cy="0"/>
          <a:chOff x="0" y="0"/>
          <a:chExt cx="0" cy="0"/>
        </a:xfrm>
      </p:grpSpPr>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211892" y="3990109"/>
            <a:ext cx="5688008" cy="168679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3990109"/>
            <a:ext cx="5688010" cy="1686791"/>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16">
            <a:extLst>
              <a:ext uri="{FF2B5EF4-FFF2-40B4-BE49-F238E27FC236}">
                <a16:creationId xmlns:a16="http://schemas.microsoft.com/office/drawing/2014/main" id="{3F27D82A-D726-D8EC-5316-614733783C14}"/>
              </a:ext>
            </a:extLst>
          </p:cNvPr>
          <p:cNvSpPr>
            <a:spLocks noGrp="1" noRot="1" noMove="1" noResize="1" noEditPoints="1" noAdjustHandles="1" noChangeArrowheads="1" noChangeShapeType="1"/>
          </p:cNvSpPr>
          <p:nvPr>
            <p:ph sz="half" idx="15" hasCustomPrompt="1"/>
          </p:nvPr>
        </p:nvSpPr>
        <p:spPr>
          <a:xfrm>
            <a:off x="292100" y="1638300"/>
            <a:ext cx="5688009" cy="1905000"/>
          </a:xfrm>
          <a:custGeom>
            <a:avLst/>
            <a:gdLst>
              <a:gd name="connsiteX0" fmla="*/ 215913 w 5688009"/>
              <a:gd name="connsiteY0" fmla="*/ 0 h 1905000"/>
              <a:gd name="connsiteX1" fmla="*/ 5472096 w 5688009"/>
              <a:gd name="connsiteY1" fmla="*/ 0 h 1905000"/>
              <a:gd name="connsiteX2" fmla="*/ 5688009 w 5688009"/>
              <a:gd name="connsiteY2" fmla="*/ 215913 h 1905000"/>
              <a:gd name="connsiteX3" fmla="*/ 5688009 w 5688009"/>
              <a:gd name="connsiteY3" fmla="*/ 1689087 h 1905000"/>
              <a:gd name="connsiteX4" fmla="*/ 5472096 w 5688009"/>
              <a:gd name="connsiteY4" fmla="*/ 1905000 h 1905000"/>
              <a:gd name="connsiteX5" fmla="*/ 277091 w 5688009"/>
              <a:gd name="connsiteY5" fmla="*/ 1905000 h 1905000"/>
              <a:gd name="connsiteX6" fmla="*/ 215913 w 5688009"/>
              <a:gd name="connsiteY6" fmla="*/ 1905000 h 1905000"/>
              <a:gd name="connsiteX7" fmla="*/ 0 w 5688009"/>
              <a:gd name="connsiteY7" fmla="*/ 1905000 h 1905000"/>
              <a:gd name="connsiteX8" fmla="*/ 0 w 5688009"/>
              <a:gd name="connsiteY8" fmla="*/ 1689087 h 1905000"/>
              <a:gd name="connsiteX9" fmla="*/ 0 w 5688009"/>
              <a:gd name="connsiteY9" fmla="*/ 1627909 h 1905000"/>
              <a:gd name="connsiteX10" fmla="*/ 0 w 5688009"/>
              <a:gd name="connsiteY10" fmla="*/ 215913 h 1905000"/>
              <a:gd name="connsiteX11" fmla="*/ 215913 w 5688009"/>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88009" h="1905000">
                <a:moveTo>
                  <a:pt x="215913" y="0"/>
                </a:moveTo>
                <a:lnTo>
                  <a:pt x="5472096" y="0"/>
                </a:lnTo>
                <a:cubicBezTo>
                  <a:pt x="5591341" y="0"/>
                  <a:pt x="5688009" y="96668"/>
                  <a:pt x="5688009" y="215913"/>
                </a:cubicBezTo>
                <a:lnTo>
                  <a:pt x="5688009" y="1689087"/>
                </a:lnTo>
                <a:cubicBezTo>
                  <a:pt x="5688009" y="1808332"/>
                  <a:pt x="5591341" y="1905000"/>
                  <a:pt x="5472096" y="1905000"/>
                </a:cubicBezTo>
                <a:lnTo>
                  <a:pt x="277091" y="1905000"/>
                </a:lnTo>
                <a:lnTo>
                  <a:pt x="215913" y="1905000"/>
                </a:lnTo>
                <a:lnTo>
                  <a:pt x="0" y="1905000"/>
                </a:lnTo>
                <a:lnTo>
                  <a:pt x="0" y="1689087"/>
                </a:lnTo>
                <a:lnTo>
                  <a:pt x="0" y="1627909"/>
                </a:lnTo>
                <a:lnTo>
                  <a:pt x="0" y="215913"/>
                </a:lnTo>
                <a:cubicBezTo>
                  <a:pt x="0" y="96668"/>
                  <a:pt x="96668" y="0"/>
                  <a:pt x="215913" y="0"/>
                </a:cubicBezTo>
                <a:close/>
              </a:path>
            </a:pathLst>
          </a:custGeom>
          <a:solidFill>
            <a:srgbClr val="F0F0F0"/>
          </a:solidFill>
        </p:spPr>
        <p:txBody>
          <a:bodyPr wrap="square" anchor="ctr">
            <a:noAutofit/>
          </a:bodyPr>
          <a:lstStyle>
            <a:lvl1pPr marL="0" indent="0" algn="ctr">
              <a:buNone/>
              <a:defRPr/>
            </a:lvl1pPr>
          </a:lstStyle>
          <a:p>
            <a:pPr lvl="0"/>
            <a:r>
              <a:rPr lang="en-GB"/>
              <a:t>Insert content</a:t>
            </a:r>
          </a:p>
        </p:txBody>
      </p:sp>
      <p:sp>
        <p:nvSpPr>
          <p:cNvPr id="10" name="Subtitle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
        <p:nvSpPr>
          <p:cNvPr id="11" name="Date Placeholder 10">
            <a:extLst>
              <a:ext uri="{FF2B5EF4-FFF2-40B4-BE49-F238E27FC236}">
                <a16:creationId xmlns:a16="http://schemas.microsoft.com/office/drawing/2014/main" id="{AC6FA473-B0F7-9A25-40ED-030E04D7A864}"/>
              </a:ext>
            </a:extLst>
          </p:cNvPr>
          <p:cNvSpPr>
            <a:spLocks noGrp="1" noRot="1" noMove="1" noResize="1" noEditPoints="1" noAdjustHandles="1" noChangeArrowheads="1" noChangeShapeType="1"/>
          </p:cNvSpPr>
          <p:nvPr>
            <p:ph type="dt" sz="half" idx="17"/>
          </p:nvPr>
        </p:nvSpPr>
        <p:spPr/>
        <p:txBody>
          <a:bodyPr/>
          <a:lstStyle/>
          <a:p>
            <a:endParaRPr lang="en-GB"/>
          </a:p>
        </p:txBody>
      </p:sp>
      <p:sp>
        <p:nvSpPr>
          <p:cNvPr id="13" name="Footer Placeholder 12">
            <a:extLst>
              <a:ext uri="{FF2B5EF4-FFF2-40B4-BE49-F238E27FC236}">
                <a16:creationId xmlns:a16="http://schemas.microsoft.com/office/drawing/2014/main" id="{7F965F15-6E89-171B-5FA3-39E235C9D43F}"/>
              </a:ext>
            </a:extLst>
          </p:cNvPr>
          <p:cNvSpPr>
            <a:spLocks noGrp="1" noRot="1" noMove="1" noResize="1" noEditPoints="1" noAdjustHandles="1" noChangeArrowheads="1" noChangeShapeType="1"/>
          </p:cNvSpPr>
          <p:nvPr>
            <p:ph type="ftr" sz="quarter" idx="18"/>
          </p:nvPr>
        </p:nvSpPr>
        <p:spPr/>
        <p:txBody>
          <a:bodyPr/>
          <a:lstStyle/>
          <a:p>
            <a:endParaRPr lang="en-GB"/>
          </a:p>
        </p:txBody>
      </p:sp>
      <p:sp>
        <p:nvSpPr>
          <p:cNvPr id="14" name="Slide Number Placeholder 13">
            <a:extLst>
              <a:ext uri="{FF2B5EF4-FFF2-40B4-BE49-F238E27FC236}">
                <a16:creationId xmlns:a16="http://schemas.microsoft.com/office/drawing/2014/main" id="{F1ED10BF-3918-7224-DC10-191E6D8592A6}"/>
              </a:ext>
            </a:extLst>
          </p:cNvPr>
          <p:cNvSpPr>
            <a:spLocks noGrp="1" noRot="1" noMove="1" noResize="1" noEditPoints="1" noAdjustHandles="1" noChangeArrowheads="1" noChangeShapeType="1"/>
          </p:cNvSpPr>
          <p:nvPr>
            <p:ph type="sldNum" sz="quarter" idx="19"/>
          </p:nvPr>
        </p:nvSpPr>
        <p:spPr/>
        <p:txBody>
          <a:bodyPr/>
          <a:lstStyle/>
          <a:p>
            <a:fld id="{3E04DF46-C0DC-4ADC-9A6F-918CC4703A43}" type="slidenum">
              <a:rPr lang="en-GB" smtClean="0"/>
              <a:pPr/>
              <a:t>‹#›</a:t>
            </a:fld>
            <a:endParaRPr lang="en-GB"/>
          </a:p>
        </p:txBody>
      </p:sp>
      <p:sp>
        <p:nvSpPr>
          <p:cNvPr id="18" name="Content Placeholder 17">
            <a:extLst>
              <a:ext uri="{FF2B5EF4-FFF2-40B4-BE49-F238E27FC236}">
                <a16:creationId xmlns:a16="http://schemas.microsoft.com/office/drawing/2014/main" id="{F04069B2-475A-F1B6-F141-202CDBAE771F}"/>
              </a:ext>
            </a:extLst>
          </p:cNvPr>
          <p:cNvSpPr>
            <a:spLocks noGrp="1" noRot="1" noMove="1" noResize="1" noEditPoints="1" noAdjustHandles="1" noChangeArrowheads="1" noChangeShapeType="1"/>
          </p:cNvSpPr>
          <p:nvPr>
            <p:ph sz="half" idx="20" hasCustomPrompt="1"/>
          </p:nvPr>
        </p:nvSpPr>
        <p:spPr>
          <a:xfrm>
            <a:off x="6211892" y="1638300"/>
            <a:ext cx="5688009" cy="1905000"/>
          </a:xfrm>
          <a:custGeom>
            <a:avLst/>
            <a:gdLst>
              <a:gd name="connsiteX0" fmla="*/ 215913 w 5688009"/>
              <a:gd name="connsiteY0" fmla="*/ 0 h 1905000"/>
              <a:gd name="connsiteX1" fmla="*/ 5472096 w 5688009"/>
              <a:gd name="connsiteY1" fmla="*/ 0 h 1905000"/>
              <a:gd name="connsiteX2" fmla="*/ 5688009 w 5688009"/>
              <a:gd name="connsiteY2" fmla="*/ 215913 h 1905000"/>
              <a:gd name="connsiteX3" fmla="*/ 5688009 w 5688009"/>
              <a:gd name="connsiteY3" fmla="*/ 1689087 h 1905000"/>
              <a:gd name="connsiteX4" fmla="*/ 5472096 w 5688009"/>
              <a:gd name="connsiteY4" fmla="*/ 1905000 h 1905000"/>
              <a:gd name="connsiteX5" fmla="*/ 277091 w 5688009"/>
              <a:gd name="connsiteY5" fmla="*/ 1905000 h 1905000"/>
              <a:gd name="connsiteX6" fmla="*/ 215913 w 5688009"/>
              <a:gd name="connsiteY6" fmla="*/ 1905000 h 1905000"/>
              <a:gd name="connsiteX7" fmla="*/ 0 w 5688009"/>
              <a:gd name="connsiteY7" fmla="*/ 1905000 h 1905000"/>
              <a:gd name="connsiteX8" fmla="*/ 0 w 5688009"/>
              <a:gd name="connsiteY8" fmla="*/ 1689087 h 1905000"/>
              <a:gd name="connsiteX9" fmla="*/ 0 w 5688009"/>
              <a:gd name="connsiteY9" fmla="*/ 1627909 h 1905000"/>
              <a:gd name="connsiteX10" fmla="*/ 0 w 5688009"/>
              <a:gd name="connsiteY10" fmla="*/ 215913 h 1905000"/>
              <a:gd name="connsiteX11" fmla="*/ 215913 w 5688009"/>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88009" h="1905000">
                <a:moveTo>
                  <a:pt x="215913" y="0"/>
                </a:moveTo>
                <a:lnTo>
                  <a:pt x="5472096" y="0"/>
                </a:lnTo>
                <a:cubicBezTo>
                  <a:pt x="5591341" y="0"/>
                  <a:pt x="5688009" y="96668"/>
                  <a:pt x="5688009" y="215913"/>
                </a:cubicBezTo>
                <a:lnTo>
                  <a:pt x="5688009" y="1689087"/>
                </a:lnTo>
                <a:cubicBezTo>
                  <a:pt x="5688009" y="1808332"/>
                  <a:pt x="5591341" y="1905000"/>
                  <a:pt x="5472096" y="1905000"/>
                </a:cubicBezTo>
                <a:lnTo>
                  <a:pt x="277091" y="1905000"/>
                </a:lnTo>
                <a:lnTo>
                  <a:pt x="215913" y="1905000"/>
                </a:lnTo>
                <a:lnTo>
                  <a:pt x="0" y="1905000"/>
                </a:lnTo>
                <a:lnTo>
                  <a:pt x="0" y="1689087"/>
                </a:lnTo>
                <a:lnTo>
                  <a:pt x="0" y="1627909"/>
                </a:lnTo>
                <a:lnTo>
                  <a:pt x="0" y="215913"/>
                </a:lnTo>
                <a:cubicBezTo>
                  <a:pt x="0" y="96668"/>
                  <a:pt x="96668" y="0"/>
                  <a:pt x="215913" y="0"/>
                </a:cubicBezTo>
                <a:close/>
              </a:path>
            </a:pathLst>
          </a:custGeom>
          <a:solidFill>
            <a:srgbClr val="F0F0F0"/>
          </a:solidFill>
        </p:spPr>
        <p:txBody>
          <a:bodyPr wrap="square" anchor="ctr">
            <a:noAutofit/>
          </a:bodyPr>
          <a:lstStyle>
            <a:lvl1pPr marL="0" indent="0" algn="ctr">
              <a:buNone/>
              <a:defRPr/>
            </a:lvl1pPr>
          </a:lstStyle>
          <a:p>
            <a:pPr lvl="0"/>
            <a:r>
              <a:rPr lang="en-GB"/>
              <a:t>Insert content</a:t>
            </a:r>
          </a:p>
        </p:txBody>
      </p:sp>
      <p:sp>
        <p:nvSpPr>
          <p:cNvPr id="19" name="Text Placeholder 20">
            <a:extLst>
              <a:ext uri="{FF2B5EF4-FFF2-40B4-BE49-F238E27FC236}">
                <a16:creationId xmlns:a16="http://schemas.microsoft.com/office/drawing/2014/main" id="{D902D7E4-9F8F-3524-C640-79D5433EEFC7}"/>
              </a:ext>
            </a:extLst>
          </p:cNvPr>
          <p:cNvSpPr>
            <a:spLocks noGrp="1" noRot="1" noMove="1" noResize="1" noEditPoints="1" noAdjustHandles="1" noChangeArrowheads="1" noChangeShapeType="1"/>
          </p:cNvSpPr>
          <p:nvPr>
            <p:ph type="body" sz="quarter" idx="21" hasCustomPrompt="1"/>
          </p:nvPr>
        </p:nvSpPr>
        <p:spPr>
          <a:xfrm>
            <a:off x="292099" y="3703086"/>
            <a:ext cx="5688009"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21" name="Text Placeholder 20">
            <a:extLst>
              <a:ext uri="{FF2B5EF4-FFF2-40B4-BE49-F238E27FC236}">
                <a16:creationId xmlns:a16="http://schemas.microsoft.com/office/drawing/2014/main" id="{C8E9F189-D500-B00E-D132-69C224358A49}"/>
              </a:ext>
            </a:extLst>
          </p:cNvPr>
          <p:cNvSpPr>
            <a:spLocks noGrp="1" noRot="1" noMove="1" noResize="1" noEditPoints="1" noAdjustHandles="1" noChangeArrowheads="1" noChangeShapeType="1"/>
          </p:cNvSpPr>
          <p:nvPr>
            <p:ph type="body" sz="quarter" idx="44" hasCustomPrompt="1"/>
          </p:nvPr>
        </p:nvSpPr>
        <p:spPr>
          <a:xfrm>
            <a:off x="6211891" y="3703086"/>
            <a:ext cx="5688009"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Tree>
    <p:extLst>
      <p:ext uri="{BB962C8B-B14F-4D97-AF65-F5344CB8AC3E}">
        <p14:creationId xmlns:p14="http://schemas.microsoft.com/office/powerpoint/2010/main" val="3706181741"/>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guide id="7" orient="horz" pos="2232">
          <p15:clr>
            <a:srgbClr val="A4A3A4"/>
          </p15:clr>
        </p15:guide>
        <p15:guide id="8" orient="horz" pos="2376">
          <p15:clr>
            <a:srgbClr val="A4A3A4"/>
          </p15:clr>
        </p15:guide>
        <p15:guide id="9" orient="horz" pos="230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ntent Half Gray">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fidential disclaimer">
            <a:extLst>
              <a:ext uri="{FF2B5EF4-FFF2-40B4-BE49-F238E27FC236}">
                <a16:creationId xmlns:a16="http://schemas.microsoft.com/office/drawing/2014/main" id="{96AB6125-A385-529E-E151-BDF1D0C7EF79}"/>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2 Placeholder">
            <a:extLst>
              <a:ext uri="{FF2B5EF4-FFF2-40B4-BE49-F238E27FC236}">
                <a16:creationId xmlns:a16="http://schemas.microsoft.com/office/drawing/2014/main" id="{A1808D7B-A584-646A-5554-EA7041352FF8}"/>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6" name="Date Placeholder 5">
            <a:extLst>
              <a:ext uri="{FF2B5EF4-FFF2-40B4-BE49-F238E27FC236}">
                <a16:creationId xmlns:a16="http://schemas.microsoft.com/office/drawing/2014/main" id="{7A6190FD-2FC8-15EC-A446-7B436837371F}"/>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8" name="Footer Placeholder 7">
            <a:extLst>
              <a:ext uri="{FF2B5EF4-FFF2-40B4-BE49-F238E27FC236}">
                <a16:creationId xmlns:a16="http://schemas.microsoft.com/office/drawing/2014/main" id="{F19FF9C3-5644-7F3B-0028-5E573AF98DFB}"/>
              </a:ext>
            </a:extLst>
          </p:cNvPr>
          <p:cNvSpPr>
            <a:spLocks noGrp="1" noRot="1" noMove="1" noResize="1" noEditPoints="1" noAdjustHandles="1" noChangeArrowheads="1" noChangeShapeType="1"/>
          </p:cNvSpPr>
          <p:nvPr>
            <p:ph type="ftr" sz="quarter" idx="19"/>
          </p:nvPr>
        </p:nvSpPr>
        <p:spPr>
          <a:xfrm>
            <a:off x="3686135" y="6490782"/>
            <a:ext cx="2295565" cy="282957"/>
          </a:xfrm>
        </p:spPr>
        <p:txBody>
          <a:bodyPr/>
          <a:lstStyle/>
          <a:p>
            <a:endParaRPr lang="en-GB"/>
          </a:p>
        </p:txBody>
      </p:sp>
      <p:sp>
        <p:nvSpPr>
          <p:cNvPr id="18" name="Slide Number Placeholder 17">
            <a:extLst>
              <a:ext uri="{FF2B5EF4-FFF2-40B4-BE49-F238E27FC236}">
                <a16:creationId xmlns:a16="http://schemas.microsoft.com/office/drawing/2014/main" id="{E3A78A2A-4FBD-62B6-BEF3-CD2DA81ECDAD}"/>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
        <p:nvSpPr>
          <p:cNvPr id="21" name="Copyright Line">
            <a:extLst>
              <a:ext uri="{FF2B5EF4-FFF2-40B4-BE49-F238E27FC236}">
                <a16:creationId xmlns:a16="http://schemas.microsoft.com/office/drawing/2014/main" id="{0B2C132C-968C-F01F-E0B8-FBA1C78E747F}"/>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Tree>
    <p:extLst>
      <p:ext uri="{BB962C8B-B14F-4D97-AF65-F5344CB8AC3E}">
        <p14:creationId xmlns:p14="http://schemas.microsoft.com/office/powerpoint/2010/main" val="92963206"/>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Half Blue">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Confidential disclaimer">
            <a:extLst>
              <a:ext uri="{FF2B5EF4-FFF2-40B4-BE49-F238E27FC236}">
                <a16:creationId xmlns:a16="http://schemas.microsoft.com/office/drawing/2014/main" id="{23E65464-19C9-DB30-2F4C-D472D2E89EBF}"/>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A36FABAF-7E80-EFD2-0E01-79E8B041B9D4}"/>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11" name="Date Placeholder 10">
            <a:extLst>
              <a:ext uri="{FF2B5EF4-FFF2-40B4-BE49-F238E27FC236}">
                <a16:creationId xmlns:a16="http://schemas.microsoft.com/office/drawing/2014/main" id="{07C4142D-0D60-35DB-BCD2-5E4DC367FF63}"/>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12" name="Footer Placeholder 11">
            <a:extLst>
              <a:ext uri="{FF2B5EF4-FFF2-40B4-BE49-F238E27FC236}">
                <a16:creationId xmlns:a16="http://schemas.microsoft.com/office/drawing/2014/main" id="{1B3429EB-6492-1203-4DA8-E0EFDF3C9A54}"/>
              </a:ext>
            </a:extLst>
          </p:cNvPr>
          <p:cNvSpPr>
            <a:spLocks noGrp="1" noRot="1" noMove="1" noResize="1" noEditPoints="1" noAdjustHandles="1" noChangeArrowheads="1" noChangeShapeType="1"/>
          </p:cNvSpPr>
          <p:nvPr>
            <p:ph type="ftr" sz="quarter" idx="19"/>
          </p:nvPr>
        </p:nvSpPr>
        <p:spPr>
          <a:xfrm>
            <a:off x="3686135" y="6490782"/>
            <a:ext cx="2295565" cy="282957"/>
          </a:xfrm>
        </p:spPr>
        <p:txBody>
          <a:bodyPr/>
          <a:lstStyle/>
          <a:p>
            <a:endParaRPr lang="en-GB"/>
          </a:p>
        </p:txBody>
      </p:sp>
      <p:sp>
        <p:nvSpPr>
          <p:cNvPr id="18" name="Slide Number Placeholder 17">
            <a:extLst>
              <a:ext uri="{FF2B5EF4-FFF2-40B4-BE49-F238E27FC236}">
                <a16:creationId xmlns:a16="http://schemas.microsoft.com/office/drawing/2014/main" id="{EC84BB09-B65D-251F-4C14-211D48075CAA}"/>
              </a:ext>
            </a:extLst>
          </p:cNvPr>
          <p:cNvSpPr>
            <a:spLocks noGrp="1" noRot="1" noMove="1" noResize="1" noEditPoints="1" noAdjustHandles="1" noChangeArrowheads="1" noChangeShapeType="1"/>
          </p:cNvSpPr>
          <p:nvPr>
            <p:ph type="sldNum" sz="quarter" idx="20"/>
          </p:nvPr>
        </p:nvSpPr>
        <p:spPr/>
        <p:txBody>
          <a:bodyPr/>
          <a:lstStyle>
            <a:lvl1pPr>
              <a:defRPr>
                <a:solidFill>
                  <a:schemeClr val="tx1">
                    <a:lumMod val="40000"/>
                    <a:lumOff val="60000"/>
                  </a:schemeClr>
                </a:solidFill>
              </a:defRPr>
            </a:lvl1pPr>
          </a:lstStyle>
          <a:p>
            <a:fld id="{3E04DF46-C0DC-4ADC-9A6F-918CC4703A43}" type="slidenum">
              <a:rPr lang="en-GB" smtClean="0"/>
              <a:pPr/>
              <a:t>‹#›</a:t>
            </a:fld>
            <a:endParaRPr lang="en-GB"/>
          </a:p>
        </p:txBody>
      </p:sp>
      <p:sp>
        <p:nvSpPr>
          <p:cNvPr id="19" name="Copyright Line">
            <a:extLst>
              <a:ext uri="{FF2B5EF4-FFF2-40B4-BE49-F238E27FC236}">
                <a16:creationId xmlns:a16="http://schemas.microsoft.com/office/drawing/2014/main" id="{214C9EC4-669A-67AE-0716-20C80670A292}"/>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Tree>
    <p:extLst>
      <p:ext uri="{BB962C8B-B14F-4D97-AF65-F5344CB8AC3E}">
        <p14:creationId xmlns:p14="http://schemas.microsoft.com/office/powerpoint/2010/main" val="558946119"/>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6B9C8-7A25-F3BF-7359-59169968A7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55F36-8AB0-6F53-F5C5-00BDB79A0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F1A81D-57F5-FC05-5DA5-B0C4768461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5571BF-62E8-78D6-E495-DEB4C88A3BA6}"/>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6" name="Footer Placeholder 5">
            <a:extLst>
              <a:ext uri="{FF2B5EF4-FFF2-40B4-BE49-F238E27FC236}">
                <a16:creationId xmlns:a16="http://schemas.microsoft.com/office/drawing/2014/main" id="{5B074473-C529-18EE-CC59-7F6EADABFB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E4D41-E543-43E9-3B2F-F3646A74B675}"/>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24211863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Half Dark">
    <p:spTree>
      <p:nvGrpSpPr>
        <p:cNvPr id="1" name=""/>
        <p:cNvGrpSpPr/>
        <p:nvPr/>
      </p:nvGrpSpPr>
      <p:grpSpPr>
        <a:xfrm>
          <a:off x="0" y="0"/>
          <a:ext cx="0" cy="0"/>
          <a:chOff x="0" y="0"/>
          <a:chExt cx="0" cy="0"/>
        </a:xfrm>
      </p:grpSpPr>
      <p:sp>
        <p:nvSpPr>
          <p:cNvPr id="14" name="Block Bkgd">
            <a:extLst>
              <a:ext uri="{FF2B5EF4-FFF2-40B4-BE49-F238E27FC236}">
                <a16:creationId xmlns:a16="http://schemas.microsoft.com/office/drawing/2014/main" id="{EF28BEE6-A3B9-F3EC-053D-F000E1C03344}"/>
              </a:ext>
            </a:extLst>
          </p:cNvPr>
          <p:cNvSpPr>
            <a:spLocks noGrp="1" noRot="1" noMove="1" noResize="1" noEditPoints="1" noAdjustHandles="1" noChangeArrowheads="1" noChangeShapeType="1"/>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cxnSp>
        <p:nvCxnSpPr>
          <p:cNvPr id="17" name="Base Rule">
            <a:extLst>
              <a:ext uri="{FF2B5EF4-FFF2-40B4-BE49-F238E27FC236}">
                <a16:creationId xmlns:a16="http://schemas.microsoft.com/office/drawing/2014/main" id="{0DFE5D64-C53A-A500-F0A7-C09857B818AB}"/>
              </a:ext>
            </a:extLst>
          </p:cNvPr>
          <p:cNvCxnSpPr>
            <a:cxnSpLocks noGrp="1" noRot="1" noMove="1" noResize="1" noEditPoints="1" noAdjustHandles="1" noChangeArrowheads="1" noChangeShapeType="1"/>
          </p:cNvCxnSpPr>
          <p:nvPr userDrawn="1"/>
        </p:nvCxnSpPr>
        <p:spPr>
          <a:xfrm>
            <a:off x="6096000" y="6395755"/>
            <a:ext cx="58039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4" name="Content 2 Placeholder">
            <a:extLst>
              <a:ext uri="{FF2B5EF4-FFF2-40B4-BE49-F238E27FC236}">
                <a16:creationId xmlns:a16="http://schemas.microsoft.com/office/drawing/2014/main" id="{5D43A841-AD92-4556-21E4-9939D57FC0A6}"/>
              </a:ext>
            </a:extLst>
          </p:cNvPr>
          <p:cNvSpPr>
            <a:spLocks noGrp="1" noRot="1" noMove="1" noResize="1" noEditPoints="1" noAdjustHandles="1" noChangeArrowheads="1" noChangeShapeType="1"/>
          </p:cNvSpPr>
          <p:nvPr>
            <p:ph sz="half" idx="2" hasCustomPrompt="1"/>
          </p:nvPr>
        </p:nvSpPr>
        <p:spPr>
          <a:xfrm>
            <a:off x="6388100" y="1638301"/>
            <a:ext cx="551180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Subtitle 2 Placeholder">
            <a:extLst>
              <a:ext uri="{FF2B5EF4-FFF2-40B4-BE49-F238E27FC236}">
                <a16:creationId xmlns:a16="http://schemas.microsoft.com/office/drawing/2014/main" id="{9B24A1DB-1E99-30C3-D014-5A6DEDB3C66E}"/>
              </a:ext>
            </a:extLst>
          </p:cNvPr>
          <p:cNvSpPr>
            <a:spLocks noGrp="1" noRot="1" noMove="1" noResize="1" noEditPoints="1" noAdjustHandles="1" noChangeArrowheads="1" noChangeShapeType="1"/>
          </p:cNvSpPr>
          <p:nvPr>
            <p:ph type="body" sz="quarter" idx="15" hasCustomPrompt="1"/>
          </p:nvPr>
        </p:nvSpPr>
        <p:spPr>
          <a:xfrm>
            <a:off x="6388895"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6" name="Title 2 Placeholder">
            <a:extLst>
              <a:ext uri="{FF2B5EF4-FFF2-40B4-BE49-F238E27FC236}">
                <a16:creationId xmlns:a16="http://schemas.microsoft.com/office/drawing/2014/main" id="{2D03B6C0-C08D-EDFA-F4C8-01772C443E65}"/>
              </a:ext>
            </a:extLst>
          </p:cNvPr>
          <p:cNvSpPr>
            <a:spLocks noGrp="1" noRot="1" noMove="1" noResize="1" noEditPoints="1" noAdjustHandles="1" noChangeArrowheads="1" noChangeShapeType="1"/>
          </p:cNvSpPr>
          <p:nvPr>
            <p:ph type="body" sz="quarter" idx="17" hasCustomPrompt="1"/>
          </p:nvPr>
        </p:nvSpPr>
        <p:spPr>
          <a:xfrm>
            <a:off x="6383895" y="274634"/>
            <a:ext cx="5514418" cy="295756"/>
          </a:xfrm>
        </p:spPr>
        <p:txBody>
          <a:bodyPr anchor="t" anchorCtr="0">
            <a:noAutofit/>
          </a:bodyPr>
          <a:lstStyle>
            <a:lvl1pPr marL="0" indent="0">
              <a:buFont typeface="Arial" panose="020B0604020202020204" pitchFamily="34" charset="0"/>
              <a:buNone/>
              <a:defRPr sz="2000" b="1">
                <a:solidFill>
                  <a:schemeClr val="bg1"/>
                </a:solidFill>
              </a:defRPr>
            </a:lvl1pPr>
          </a:lstStyle>
          <a:p>
            <a:pPr lvl="0"/>
            <a:r>
              <a:rPr lang="en-US"/>
              <a:t>Insert your slide title in Arial Bold 20pt</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11" name="Date Placeholder 10">
            <a:extLst>
              <a:ext uri="{FF2B5EF4-FFF2-40B4-BE49-F238E27FC236}">
                <a16:creationId xmlns:a16="http://schemas.microsoft.com/office/drawing/2014/main" id="{2D3AEC67-6FBA-B4A7-F9DB-DE44CBB79007}"/>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12" name="Footer Placeholder 11">
            <a:extLst>
              <a:ext uri="{FF2B5EF4-FFF2-40B4-BE49-F238E27FC236}">
                <a16:creationId xmlns:a16="http://schemas.microsoft.com/office/drawing/2014/main" id="{B30F64E6-B7AC-1A2D-0EB5-5AE5F068DCED}"/>
              </a:ext>
            </a:extLst>
          </p:cNvPr>
          <p:cNvSpPr>
            <a:spLocks noGrp="1" noRot="1" noMove="1" noResize="1" noEditPoints="1" noAdjustHandles="1" noChangeArrowheads="1" noChangeShapeType="1"/>
          </p:cNvSpPr>
          <p:nvPr>
            <p:ph type="ftr" sz="quarter" idx="19"/>
          </p:nvPr>
        </p:nvSpPr>
        <p:spPr>
          <a:xfrm>
            <a:off x="3686135" y="6490782"/>
            <a:ext cx="2295565" cy="282957"/>
          </a:xfrm>
        </p:spPr>
        <p:txBody>
          <a:bodyPr/>
          <a:lstStyle/>
          <a:p>
            <a:endParaRPr lang="en-GB"/>
          </a:p>
        </p:txBody>
      </p:sp>
      <p:sp>
        <p:nvSpPr>
          <p:cNvPr id="18" name="Slide Number Placeholder 17">
            <a:extLst>
              <a:ext uri="{FF2B5EF4-FFF2-40B4-BE49-F238E27FC236}">
                <a16:creationId xmlns:a16="http://schemas.microsoft.com/office/drawing/2014/main" id="{21782C60-3951-3982-6AC9-6FED95C5E804}"/>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
        <p:nvSpPr>
          <p:cNvPr id="19" name="Copyright Line">
            <a:extLst>
              <a:ext uri="{FF2B5EF4-FFF2-40B4-BE49-F238E27FC236}">
                <a16:creationId xmlns:a16="http://schemas.microsoft.com/office/drawing/2014/main" id="{5EA06989-7472-E3FB-A7CD-7E8440322683}"/>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Tree>
    <p:extLst>
      <p:ext uri="{BB962C8B-B14F-4D97-AF65-F5344CB8AC3E}">
        <p14:creationId xmlns:p14="http://schemas.microsoft.com/office/powerpoint/2010/main" val="3662088371"/>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Half Image">
    <p:spTree>
      <p:nvGrpSpPr>
        <p:cNvPr id="1" name=""/>
        <p:cNvGrpSpPr/>
        <p:nvPr/>
      </p:nvGrpSpPr>
      <p:grpSpPr>
        <a:xfrm>
          <a:off x="0" y="0"/>
          <a:ext cx="0" cy="0"/>
          <a:chOff x="0" y="0"/>
          <a:chExt cx="0" cy="0"/>
        </a:xfrm>
      </p:grpSpPr>
      <p:sp>
        <p:nvSpPr>
          <p:cNvPr id="18" name="Rule Block">
            <a:extLst>
              <a:ext uri="{FF2B5EF4-FFF2-40B4-BE49-F238E27FC236}">
                <a16:creationId xmlns:a16="http://schemas.microsoft.com/office/drawing/2014/main" id="{658D6E94-1F36-94B6-33A7-7C708E049D30}"/>
              </a:ext>
            </a:extLst>
          </p:cNvPr>
          <p:cNvSpPr>
            <a:spLocks noGrp="1" noRot="1" noMove="1" noResize="1" noEditPoints="1" noAdjustHandles="1" noChangeArrowheads="1" noChangeShapeType="1"/>
          </p:cNvSpPr>
          <p:nvPr userDrawn="1"/>
        </p:nvSpPr>
        <p:spPr>
          <a:xfrm>
            <a:off x="5802310" y="6299199"/>
            <a:ext cx="293690" cy="1861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GB" err="1"/>
          </a:p>
        </p:txBody>
      </p:sp>
      <p:sp>
        <p:nvSpPr>
          <p:cNvPr id="12" name="Picture Placeholder">
            <a:extLst>
              <a:ext uri="{FF2B5EF4-FFF2-40B4-BE49-F238E27FC236}">
                <a16:creationId xmlns:a16="http://schemas.microsoft.com/office/drawing/2014/main" id="{7A78F6A2-6801-C5FD-6F85-67A9BBDEF53C}"/>
              </a:ext>
            </a:extLst>
          </p:cNvPr>
          <p:cNvSpPr>
            <a:spLocks noGrp="1" noRot="1" noMove="1" noResize="1" noEditPoints="1" noAdjustHandles="1" noChangeArrowheads="1" noChangeShapeType="1"/>
          </p:cNvSpPr>
          <p:nvPr>
            <p:ph type="pic" sz="quarter" idx="17" hasCustomPrompt="1"/>
          </p:nvPr>
        </p:nvSpPr>
        <p:spPr>
          <a:xfrm>
            <a:off x="6096000" y="0"/>
            <a:ext cx="6096000" cy="6858000"/>
          </a:xfrm>
          <a:solidFill>
            <a:schemeClr val="tx1">
              <a:lumMod val="60000"/>
              <a:lumOff val="40000"/>
            </a:schemeClr>
          </a:solidFill>
        </p:spPr>
        <p:txBody>
          <a:bodyPr lIns="182880" tIns="91440" rIns="274320" anchor="t">
            <a:normAutofit/>
          </a:bodyPr>
          <a:lstStyle>
            <a:lvl1pPr marL="174625" indent="-174625" algn="l">
              <a:spcBef>
                <a:spcPts val="0"/>
              </a:spcBef>
              <a:buFont typeface="Arial" panose="020B0604020202020204" pitchFamily="34" charset="0"/>
              <a:buNone/>
              <a:defRPr sz="1400" b="1">
                <a:solidFill>
                  <a:srgbClr val="FFFF00"/>
                </a:solidFill>
              </a:defRPr>
            </a:lvl1pPr>
          </a:lstStyle>
          <a:p>
            <a:r>
              <a:rPr lang="en-US"/>
              <a:t>To add image: </a:t>
            </a:r>
            <a:br>
              <a:rPr lang="en-US"/>
            </a:br>
            <a:r>
              <a:rPr lang="en-US"/>
              <a:t>1. Select image placeholder </a:t>
            </a:r>
            <a:br>
              <a:rPr lang="en-US"/>
            </a:br>
            <a:r>
              <a:rPr lang="en-US"/>
              <a:t>2. Drag/drop file or copy/paste image into slide (.jpg, .gif, .</a:t>
            </a:r>
            <a:r>
              <a:rPr lang="en-US" err="1"/>
              <a:t>png</a:t>
            </a:r>
            <a:r>
              <a:rPr lang="en-US"/>
              <a:t>) </a:t>
            </a:r>
            <a:br>
              <a:rPr lang="en-US"/>
            </a:br>
            <a:r>
              <a:rPr lang="en-US"/>
              <a:t>3. Right-click image and “Send to back”</a:t>
            </a:r>
          </a:p>
          <a:p>
            <a:r>
              <a:rPr lang="en-GB"/>
              <a:t> </a:t>
            </a:r>
          </a:p>
        </p:txBody>
      </p:sp>
      <p:sp>
        <p:nvSpPr>
          <p:cNvPr id="8" name="Confidential disclaimer">
            <a:extLst>
              <a:ext uri="{FF2B5EF4-FFF2-40B4-BE49-F238E27FC236}">
                <a16:creationId xmlns:a16="http://schemas.microsoft.com/office/drawing/2014/main" id="{96D5C3C7-B3B0-FB86-5907-4E244DADEAE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9" name="Source Placeholder">
            <a:extLst>
              <a:ext uri="{FF2B5EF4-FFF2-40B4-BE49-F238E27FC236}">
                <a16:creationId xmlns:a16="http://schemas.microsoft.com/office/drawing/2014/main" id="{2EA71DC4-3628-4313-321C-9A95F89CAB2F}"/>
              </a:ext>
            </a:extLst>
          </p:cNvPr>
          <p:cNvSpPr>
            <a:spLocks noGrp="1" noRot="1" noMove="1" noResize="1" noEditPoints="1" noAdjustHandles="1" noChangeArrowheads="1" noChangeShapeType="1"/>
          </p:cNvSpPr>
          <p:nvPr>
            <p:ph type="body" sz="quarter" idx="14" hasCustomPrompt="1"/>
          </p:nvPr>
        </p:nvSpPr>
        <p:spPr>
          <a:xfrm>
            <a:off x="292100" y="6108700"/>
            <a:ext cx="551021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3" name="Content 1 Placeholder">
            <a:extLst>
              <a:ext uri="{FF2B5EF4-FFF2-40B4-BE49-F238E27FC236}">
                <a16:creationId xmlns:a16="http://schemas.microsoft.com/office/drawing/2014/main" id="{BBF77ABD-CA9D-F0FB-47F7-ABF58A85B72B}"/>
              </a:ext>
            </a:extLst>
          </p:cNvPr>
          <p:cNvSpPr>
            <a:spLocks noGrp="1" noRot="1" noMove="1" noResize="1" noEditPoints="1" noAdjustHandles="1" noChangeArrowheads="1" noChangeShapeType="1"/>
          </p:cNvSpPr>
          <p:nvPr>
            <p:ph sz="half" idx="1" hasCustomPrompt="1"/>
          </p:nvPr>
        </p:nvSpPr>
        <p:spPr>
          <a:xfrm>
            <a:off x="292100" y="1638301"/>
            <a:ext cx="5510210" cy="4038600"/>
          </a:xfrm>
        </p:spPr>
        <p:txBody>
          <a:bodyPr/>
          <a:lstStyle>
            <a:lvl1pPr>
              <a:defRPr/>
            </a:lvl1pPr>
          </a:lstStyle>
          <a:p>
            <a:pPr lvl="0"/>
            <a:r>
              <a:rPr lang="en-US"/>
              <a:t>Insert content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Subtitle 1 Placeholder">
            <a:extLst>
              <a:ext uri="{FF2B5EF4-FFF2-40B4-BE49-F238E27FC236}">
                <a16:creationId xmlns:a16="http://schemas.microsoft.com/office/drawing/2014/main" id="{4DF2806F-470A-D63D-6287-2D96392FDBED}"/>
              </a:ext>
            </a:extLst>
          </p:cNvPr>
          <p:cNvSpPr>
            <a:spLocks noGrp="1" noRot="1" noMove="1" noResize="1" noEditPoints="1" noAdjustHandles="1" noChangeArrowheads="1" noChangeShapeType="1"/>
          </p:cNvSpPr>
          <p:nvPr>
            <p:ph type="body" sz="quarter" idx="13" hasCustomPrompt="1"/>
          </p:nvPr>
        </p:nvSpPr>
        <p:spPr>
          <a:xfrm>
            <a:off x="292100" y="579495"/>
            <a:ext cx="5511005"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1 Placeholder">
            <a:extLst>
              <a:ext uri="{FF2B5EF4-FFF2-40B4-BE49-F238E27FC236}">
                <a16:creationId xmlns:a16="http://schemas.microsoft.com/office/drawing/2014/main" id="{330527F2-4E92-075E-0582-2535F1B4C690}"/>
              </a:ext>
            </a:extLst>
          </p:cNvPr>
          <p:cNvSpPr>
            <a:spLocks noGrp="1" noRot="1" noMove="1" noResize="1" noEditPoints="1" noAdjustHandles="1" noChangeArrowheads="1" noChangeShapeType="1"/>
          </p:cNvSpPr>
          <p:nvPr>
            <p:ph type="title" hasCustomPrompt="1"/>
          </p:nvPr>
        </p:nvSpPr>
        <p:spPr>
          <a:xfrm>
            <a:off x="292100" y="304800"/>
            <a:ext cx="5513623" cy="265590"/>
          </a:xfrm>
        </p:spPr>
        <p:txBody>
          <a:bodyPr/>
          <a:lstStyle/>
          <a:p>
            <a:r>
              <a:rPr lang="en-US"/>
              <a:t>Insert your slide title in Arial Bold 20pt</a:t>
            </a:r>
            <a:endParaRPr lang="en-GB"/>
          </a:p>
        </p:txBody>
      </p:sp>
      <p:sp>
        <p:nvSpPr>
          <p:cNvPr id="22" name="Off-slide Instructions">
            <a:extLst>
              <a:ext uri="{FF2B5EF4-FFF2-40B4-BE49-F238E27FC236}">
                <a16:creationId xmlns:a16="http://schemas.microsoft.com/office/drawing/2014/main" id="{960CB651-6B1A-3200-5D2F-A4891428ED7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copyright line, disclaimer, slide #,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missing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4" name="Date Placeholder 3">
            <a:extLst>
              <a:ext uri="{FF2B5EF4-FFF2-40B4-BE49-F238E27FC236}">
                <a16:creationId xmlns:a16="http://schemas.microsoft.com/office/drawing/2014/main" id="{B96ED059-F17E-0762-7198-C569C707BAF7}"/>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6" name="Footer Placeholder 5">
            <a:extLst>
              <a:ext uri="{FF2B5EF4-FFF2-40B4-BE49-F238E27FC236}">
                <a16:creationId xmlns:a16="http://schemas.microsoft.com/office/drawing/2014/main" id="{CF153426-E842-0068-F6AD-BAA614661718}"/>
              </a:ext>
            </a:extLst>
          </p:cNvPr>
          <p:cNvSpPr>
            <a:spLocks noGrp="1" noRot="1" noMove="1" noResize="1" noEditPoints="1" noAdjustHandles="1" noChangeArrowheads="1" noChangeShapeType="1"/>
          </p:cNvSpPr>
          <p:nvPr>
            <p:ph type="ftr" sz="quarter" idx="19"/>
          </p:nvPr>
        </p:nvSpPr>
        <p:spPr>
          <a:xfrm>
            <a:off x="3686135" y="6490782"/>
            <a:ext cx="2295565" cy="282957"/>
          </a:xfrm>
        </p:spPr>
        <p:txBody>
          <a:bodyPr/>
          <a:lstStyle/>
          <a:p>
            <a:endParaRPr lang="en-GB"/>
          </a:p>
        </p:txBody>
      </p:sp>
      <p:sp>
        <p:nvSpPr>
          <p:cNvPr id="11" name="Slide Number Placeholder 10">
            <a:extLst>
              <a:ext uri="{FF2B5EF4-FFF2-40B4-BE49-F238E27FC236}">
                <a16:creationId xmlns:a16="http://schemas.microsoft.com/office/drawing/2014/main" id="{80A6F976-D606-188B-5D0C-F9FAC9418E23}"/>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
        <p:nvSpPr>
          <p:cNvPr id="13" name="Copyright Line">
            <a:extLst>
              <a:ext uri="{FF2B5EF4-FFF2-40B4-BE49-F238E27FC236}">
                <a16:creationId xmlns:a16="http://schemas.microsoft.com/office/drawing/2014/main" id="{D358AFA3-870C-D711-43D2-5B66108BD25B}"/>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Tree>
    <p:extLst>
      <p:ext uri="{BB962C8B-B14F-4D97-AF65-F5344CB8AC3E}">
        <p14:creationId xmlns:p14="http://schemas.microsoft.com/office/powerpoint/2010/main" val="880822916"/>
      </p:ext>
    </p:extLst>
  </p:cSld>
  <p:clrMapOvr>
    <a:masterClrMapping/>
  </p:clrMapOvr>
  <p:extLst>
    <p:ext uri="{DCECCB84-F9BA-43D5-87BE-67443E8EF086}">
      <p15:sldGuideLst xmlns:p15="http://schemas.microsoft.com/office/powerpoint/2012/main">
        <p15:guide id="2" pos="7680">
          <p15:clr>
            <a:srgbClr val="FBAE40"/>
          </p15:clr>
        </p15:guide>
        <p15:guide id="4" pos="3768">
          <p15:clr>
            <a:srgbClr val="A4A3A4"/>
          </p15:clr>
        </p15:guide>
        <p15:guide id="5" pos="3912">
          <p15:clr>
            <a:srgbClr val="A4A3A4"/>
          </p15:clr>
        </p15:guide>
        <p15:guide id="6" pos="749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
    <p:spTree>
      <p:nvGrpSpPr>
        <p:cNvPr id="1" name=""/>
        <p:cNvGrpSpPr/>
        <p:nvPr/>
      </p:nvGrpSpPr>
      <p:grpSpPr>
        <a:xfrm>
          <a:off x="0" y="0"/>
          <a:ext cx="0" cy="0"/>
          <a:chOff x="0" y="0"/>
          <a:chExt cx="0" cy="0"/>
        </a:xfrm>
      </p:grpSpPr>
      <p:sp>
        <p:nvSpPr>
          <p:cNvPr id="18" name="Source Placeholder">
            <a:extLst>
              <a:ext uri="{FF2B5EF4-FFF2-40B4-BE49-F238E27FC236}">
                <a16:creationId xmlns:a16="http://schemas.microsoft.com/office/drawing/2014/main" id="{1D1442CA-AA80-3CCA-30CB-BC1CBF625A18}"/>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9" name="Content 3 Placeholder">
            <a:extLst>
              <a:ext uri="{FF2B5EF4-FFF2-40B4-BE49-F238E27FC236}">
                <a16:creationId xmlns:a16="http://schemas.microsoft.com/office/drawing/2014/main" id="{9D282216-D102-1092-A42F-C09C78C616B5}"/>
              </a:ext>
            </a:extLst>
          </p:cNvPr>
          <p:cNvSpPr>
            <a:spLocks noGrp="1" noRot="1" noMove="1" noResize="1" noEditPoints="1" noAdjustHandles="1" noChangeArrowheads="1" noChangeShapeType="1"/>
          </p:cNvSpPr>
          <p:nvPr>
            <p:ph sz="quarter" idx="15" hasCustomPrompt="1"/>
          </p:nvPr>
        </p:nvSpPr>
        <p:spPr>
          <a:xfrm>
            <a:off x="8196582" y="2019300"/>
            <a:ext cx="3703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Header 3 Placeholder">
            <a:extLst>
              <a:ext uri="{FF2B5EF4-FFF2-40B4-BE49-F238E27FC236}">
                <a16:creationId xmlns:a16="http://schemas.microsoft.com/office/drawing/2014/main" id="{DF86DE8F-0F64-3718-C7A3-3C0DA008E36D}"/>
              </a:ext>
            </a:extLst>
          </p:cNvPr>
          <p:cNvSpPr>
            <a:spLocks noGrp="1" noRot="1" noMove="1" noResize="1" noEditPoints="1" noAdjustHandles="1" noChangeArrowheads="1" noChangeShapeType="1"/>
          </p:cNvSpPr>
          <p:nvPr>
            <p:ph type="body" sz="quarter" idx="14" hasCustomPrompt="1"/>
          </p:nvPr>
        </p:nvSpPr>
        <p:spPr>
          <a:xfrm>
            <a:off x="8196582" y="1308100"/>
            <a:ext cx="3703320"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1" name="Content 2 Placeholder">
            <a:extLst>
              <a:ext uri="{FF2B5EF4-FFF2-40B4-BE49-F238E27FC236}">
                <a16:creationId xmlns:a16="http://schemas.microsoft.com/office/drawing/2014/main" id="{0C107B28-6253-BBE5-A677-D106A288FC6C}"/>
              </a:ext>
            </a:extLst>
          </p:cNvPr>
          <p:cNvSpPr>
            <a:spLocks noGrp="1" noRot="1" noMove="1" noResize="1" noEditPoints="1" noAdjustHandles="1" noChangeArrowheads="1" noChangeShapeType="1"/>
          </p:cNvSpPr>
          <p:nvPr>
            <p:ph sz="quarter" idx="4" hasCustomPrompt="1"/>
          </p:nvPr>
        </p:nvSpPr>
        <p:spPr>
          <a:xfrm>
            <a:off x="4244341" y="2019300"/>
            <a:ext cx="3703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Header 2 Placeholder">
            <a:extLst>
              <a:ext uri="{FF2B5EF4-FFF2-40B4-BE49-F238E27FC236}">
                <a16:creationId xmlns:a16="http://schemas.microsoft.com/office/drawing/2014/main" id="{F576DA41-4177-FBCB-15CA-5D5CFC03D6E9}"/>
              </a:ext>
            </a:extLst>
          </p:cNvPr>
          <p:cNvSpPr>
            <a:spLocks noGrp="1" noRot="1" noMove="1" noResize="1" noEditPoints="1" noAdjustHandles="1" noChangeArrowheads="1" noChangeShapeType="1"/>
          </p:cNvSpPr>
          <p:nvPr>
            <p:ph type="body" sz="quarter" idx="3" hasCustomPrompt="1"/>
          </p:nvPr>
        </p:nvSpPr>
        <p:spPr>
          <a:xfrm>
            <a:off x="4244341" y="1308100"/>
            <a:ext cx="3703320"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3" name="Content 1 Placeholder">
            <a:extLst>
              <a:ext uri="{FF2B5EF4-FFF2-40B4-BE49-F238E27FC236}">
                <a16:creationId xmlns:a16="http://schemas.microsoft.com/office/drawing/2014/main" id="{798BF9BC-09E8-98E1-3853-58189E5CB995}"/>
              </a:ext>
            </a:extLst>
          </p:cNvPr>
          <p:cNvSpPr>
            <a:spLocks noGrp="1" noRot="1" noMove="1" noResize="1" noEditPoints="1" noAdjustHandles="1" noChangeArrowheads="1" noChangeShapeType="1"/>
          </p:cNvSpPr>
          <p:nvPr>
            <p:ph sz="half" idx="2" hasCustomPrompt="1"/>
          </p:nvPr>
        </p:nvSpPr>
        <p:spPr>
          <a:xfrm>
            <a:off x="292101" y="2019300"/>
            <a:ext cx="370332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Header 1 Placeholder">
            <a:extLst>
              <a:ext uri="{FF2B5EF4-FFF2-40B4-BE49-F238E27FC236}">
                <a16:creationId xmlns:a16="http://schemas.microsoft.com/office/drawing/2014/main" id="{3DBA9534-E843-A204-0F9A-0F01FA425735}"/>
              </a:ext>
            </a:extLst>
          </p:cNvPr>
          <p:cNvSpPr>
            <a:spLocks noGrp="1" noRot="1" noMove="1" noResize="1" noEditPoints="1" noAdjustHandles="1" noChangeArrowheads="1" noChangeShapeType="1"/>
          </p:cNvSpPr>
          <p:nvPr>
            <p:ph type="body" idx="1" hasCustomPrompt="1"/>
          </p:nvPr>
        </p:nvSpPr>
        <p:spPr>
          <a:xfrm>
            <a:off x="292101" y="1308100"/>
            <a:ext cx="3703320"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5" name="Subtitle Placeholder">
            <a:extLst>
              <a:ext uri="{FF2B5EF4-FFF2-40B4-BE49-F238E27FC236}">
                <a16:creationId xmlns:a16="http://schemas.microsoft.com/office/drawing/2014/main" id="{F84E48B2-4370-582F-FBFE-E1DA1A8B91CE}"/>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3E0B6312-F182-139F-C3A4-F69C900CC48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8FBABAEE-8AF8-C7A5-9791-2B0777C12292}"/>
              </a:ext>
            </a:extLst>
          </p:cNvPr>
          <p:cNvSpPr>
            <a:spLocks noGrp="1" noRot="1" noMove="1" noResize="1" noEditPoints="1" noAdjustHandles="1" noChangeArrowheads="1" noChangeShapeType="1"/>
          </p:cNvSpPr>
          <p:nvPr>
            <p:ph type="dt" sz="half" idx="19"/>
          </p:nvPr>
        </p:nvSpPr>
        <p:spPr/>
        <p:txBody>
          <a:bodyPr/>
          <a:lstStyle/>
          <a:p>
            <a:endParaRPr lang="en-GB"/>
          </a:p>
        </p:txBody>
      </p:sp>
      <p:sp>
        <p:nvSpPr>
          <p:cNvPr id="3" name="Footer Placeholder 2">
            <a:extLst>
              <a:ext uri="{FF2B5EF4-FFF2-40B4-BE49-F238E27FC236}">
                <a16:creationId xmlns:a16="http://schemas.microsoft.com/office/drawing/2014/main" id="{DE5E916C-06EA-4A63-BCC6-C2A4B812ED7A}"/>
              </a:ext>
            </a:extLst>
          </p:cNvPr>
          <p:cNvSpPr>
            <a:spLocks noGrp="1" noRot="1" noMove="1" noResize="1" noEditPoints="1" noAdjustHandles="1" noChangeArrowheads="1" noChangeShapeType="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8B720A0A-E5D3-4613-E0B7-BD1236846197}"/>
              </a:ext>
            </a:extLst>
          </p:cNvPr>
          <p:cNvSpPr>
            <a:spLocks noGrp="1" noRot="1" noMove="1" noResize="1" noEditPoints="1" noAdjustHandles="1" noChangeArrowheads="1" noChangeShapeType="1"/>
          </p:cNvSpPr>
          <p:nvPr>
            <p:ph type="sldNum" sz="quarter" idx="21"/>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4005231974"/>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18" name="Source Placeholder">
            <a:extLst>
              <a:ext uri="{FF2B5EF4-FFF2-40B4-BE49-F238E27FC236}">
                <a16:creationId xmlns:a16="http://schemas.microsoft.com/office/drawing/2014/main" id="{1D1442CA-AA80-3CCA-30CB-BC1CBF625A18}"/>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7C2B5AD6-A6E3-3B28-9679-4CAA49FFC4B5}"/>
              </a:ext>
            </a:extLst>
          </p:cNvPr>
          <p:cNvSpPr>
            <a:spLocks noGrp="1" noRot="1" noMove="1" noResize="1" noEditPoints="1" noAdjustHandles="1" noChangeArrowheads="1" noChangeShapeType="1"/>
          </p:cNvSpPr>
          <p:nvPr>
            <p:ph sz="quarter" idx="17" hasCustomPrompt="1"/>
          </p:nvPr>
        </p:nvSpPr>
        <p:spPr>
          <a:xfrm>
            <a:off x="9169400" y="2019300"/>
            <a:ext cx="2736013"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Header 4 Placeholder">
            <a:extLst>
              <a:ext uri="{FF2B5EF4-FFF2-40B4-BE49-F238E27FC236}">
                <a16:creationId xmlns:a16="http://schemas.microsoft.com/office/drawing/2014/main" id="{46CE2237-C386-E5C2-9850-234FCD6F5569}"/>
              </a:ext>
            </a:extLst>
          </p:cNvPr>
          <p:cNvSpPr>
            <a:spLocks noGrp="1" noRot="1" noMove="1" noResize="1" noEditPoints="1" noAdjustHandles="1" noChangeArrowheads="1" noChangeShapeType="1"/>
          </p:cNvSpPr>
          <p:nvPr>
            <p:ph type="body" sz="quarter" idx="18" hasCustomPrompt="1"/>
          </p:nvPr>
        </p:nvSpPr>
        <p:spPr>
          <a:xfrm>
            <a:off x="91694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9" name="Content 3 Placeholder">
            <a:extLst>
              <a:ext uri="{FF2B5EF4-FFF2-40B4-BE49-F238E27FC236}">
                <a16:creationId xmlns:a16="http://schemas.microsoft.com/office/drawing/2014/main" id="{9D282216-D102-1092-A42F-C09C78C616B5}"/>
              </a:ext>
            </a:extLst>
          </p:cNvPr>
          <p:cNvSpPr>
            <a:spLocks noGrp="1" noRot="1" noMove="1" noResize="1" noEditPoints="1" noAdjustHandles="1" noChangeArrowheads="1" noChangeShapeType="1"/>
          </p:cNvSpPr>
          <p:nvPr>
            <p:ph sz="quarter" idx="15" hasCustomPrompt="1"/>
          </p:nvPr>
        </p:nvSpPr>
        <p:spPr>
          <a:xfrm>
            <a:off x="6215480" y="2019300"/>
            <a:ext cx="2736013"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Header 3 Placeholder">
            <a:extLst>
              <a:ext uri="{FF2B5EF4-FFF2-40B4-BE49-F238E27FC236}">
                <a16:creationId xmlns:a16="http://schemas.microsoft.com/office/drawing/2014/main" id="{DF86DE8F-0F64-3718-C7A3-3C0DA008E36D}"/>
              </a:ext>
            </a:extLst>
          </p:cNvPr>
          <p:cNvSpPr>
            <a:spLocks noGrp="1" noRot="1" noMove="1" noResize="1" noEditPoints="1" noAdjustHandles="1" noChangeArrowheads="1" noChangeShapeType="1"/>
          </p:cNvSpPr>
          <p:nvPr>
            <p:ph type="body" sz="quarter" idx="14" hasCustomPrompt="1"/>
          </p:nvPr>
        </p:nvSpPr>
        <p:spPr>
          <a:xfrm>
            <a:off x="621548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1" name="Content 2 Placeholder">
            <a:extLst>
              <a:ext uri="{FF2B5EF4-FFF2-40B4-BE49-F238E27FC236}">
                <a16:creationId xmlns:a16="http://schemas.microsoft.com/office/drawing/2014/main" id="{0C107B28-6253-BBE5-A677-D106A288FC6C}"/>
              </a:ext>
            </a:extLst>
          </p:cNvPr>
          <p:cNvSpPr>
            <a:spLocks noGrp="1" noRot="1" noMove="1" noResize="1" noEditPoints="1" noAdjustHandles="1" noChangeArrowheads="1" noChangeShapeType="1"/>
          </p:cNvSpPr>
          <p:nvPr>
            <p:ph sz="quarter" idx="4" hasCustomPrompt="1"/>
          </p:nvPr>
        </p:nvSpPr>
        <p:spPr>
          <a:xfrm>
            <a:off x="3251201" y="2019300"/>
            <a:ext cx="2746372"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Header 2 Placeholder">
            <a:extLst>
              <a:ext uri="{FF2B5EF4-FFF2-40B4-BE49-F238E27FC236}">
                <a16:creationId xmlns:a16="http://schemas.microsoft.com/office/drawing/2014/main" id="{F576DA41-4177-FBCB-15CA-5D5CFC03D6E9}"/>
              </a:ext>
            </a:extLst>
          </p:cNvPr>
          <p:cNvSpPr>
            <a:spLocks noGrp="1" noRot="1" noMove="1" noResize="1" noEditPoints="1" noAdjustHandles="1" noChangeArrowheads="1" noChangeShapeType="1"/>
          </p:cNvSpPr>
          <p:nvPr>
            <p:ph type="body" sz="quarter" idx="3" hasCustomPrompt="1"/>
          </p:nvPr>
        </p:nvSpPr>
        <p:spPr>
          <a:xfrm>
            <a:off x="32512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3" name="Content 1 Placeholder">
            <a:extLst>
              <a:ext uri="{FF2B5EF4-FFF2-40B4-BE49-F238E27FC236}">
                <a16:creationId xmlns:a16="http://schemas.microsoft.com/office/drawing/2014/main" id="{798BF9BC-09E8-98E1-3853-58189E5CB995}"/>
              </a:ext>
            </a:extLst>
          </p:cNvPr>
          <p:cNvSpPr>
            <a:spLocks noGrp="1" noRot="1" noMove="1" noResize="1" noEditPoints="1" noAdjustHandles="1" noChangeArrowheads="1" noChangeShapeType="1"/>
          </p:cNvSpPr>
          <p:nvPr>
            <p:ph sz="half" idx="2" hasCustomPrompt="1"/>
          </p:nvPr>
        </p:nvSpPr>
        <p:spPr>
          <a:xfrm>
            <a:off x="292101" y="2019300"/>
            <a:ext cx="2741193"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Header 1 Placeholder">
            <a:extLst>
              <a:ext uri="{FF2B5EF4-FFF2-40B4-BE49-F238E27FC236}">
                <a16:creationId xmlns:a16="http://schemas.microsoft.com/office/drawing/2014/main" id="{3DBA9534-E843-A204-0F9A-0F01FA425735}"/>
              </a:ext>
            </a:extLst>
          </p:cNvPr>
          <p:cNvSpPr>
            <a:spLocks noGrp="1" noRot="1" noMove="1" noResize="1" noEditPoints="1" noAdjustHandles="1" noChangeArrowheads="1" noChangeShapeType="1"/>
          </p:cNvSpPr>
          <p:nvPr>
            <p:ph type="body" idx="1" hasCustomPrompt="1"/>
          </p:nvPr>
        </p:nvSpPr>
        <p:spPr>
          <a:xfrm>
            <a:off x="292101" y="1308100"/>
            <a:ext cx="2730499"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5" name="Subtitle Placeholder">
            <a:extLst>
              <a:ext uri="{FF2B5EF4-FFF2-40B4-BE49-F238E27FC236}">
                <a16:creationId xmlns:a16="http://schemas.microsoft.com/office/drawing/2014/main" id="{F84E48B2-4370-582F-FBFE-E1DA1A8B91CE}"/>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3E0B6312-F182-139F-C3A4-F69C900CC48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8FBABAEE-8AF8-C7A5-9791-2B0777C12292}"/>
              </a:ext>
            </a:extLst>
          </p:cNvPr>
          <p:cNvSpPr>
            <a:spLocks noGrp="1" noRot="1" noMove="1" noResize="1" noEditPoints="1" noAdjustHandles="1" noChangeArrowheads="1" noChangeShapeType="1"/>
          </p:cNvSpPr>
          <p:nvPr>
            <p:ph type="dt" sz="half" idx="19"/>
          </p:nvPr>
        </p:nvSpPr>
        <p:spPr/>
        <p:txBody>
          <a:bodyPr/>
          <a:lstStyle/>
          <a:p>
            <a:endParaRPr lang="en-GB"/>
          </a:p>
        </p:txBody>
      </p:sp>
      <p:sp>
        <p:nvSpPr>
          <p:cNvPr id="3" name="Footer Placeholder 2">
            <a:extLst>
              <a:ext uri="{FF2B5EF4-FFF2-40B4-BE49-F238E27FC236}">
                <a16:creationId xmlns:a16="http://schemas.microsoft.com/office/drawing/2014/main" id="{DE5E916C-06EA-4A63-BCC6-C2A4B812ED7A}"/>
              </a:ext>
            </a:extLst>
          </p:cNvPr>
          <p:cNvSpPr>
            <a:spLocks noGrp="1" noRot="1" noMove="1" noResize="1" noEditPoints="1" noAdjustHandles="1" noChangeArrowheads="1" noChangeShapeType="1"/>
          </p:cNvSpPr>
          <p:nvPr>
            <p:ph type="ftr" sz="quarter" idx="20"/>
          </p:nvPr>
        </p:nvSpPr>
        <p:spPr/>
        <p:txBody>
          <a:bodyPr/>
          <a:lstStyle/>
          <a:p>
            <a:endParaRPr lang="en-GB"/>
          </a:p>
        </p:txBody>
      </p:sp>
      <p:sp>
        <p:nvSpPr>
          <p:cNvPr id="4" name="Slide Number Placeholder 3">
            <a:extLst>
              <a:ext uri="{FF2B5EF4-FFF2-40B4-BE49-F238E27FC236}">
                <a16:creationId xmlns:a16="http://schemas.microsoft.com/office/drawing/2014/main" id="{8B720A0A-E5D3-4613-E0B7-BD1236846197}"/>
              </a:ext>
            </a:extLst>
          </p:cNvPr>
          <p:cNvSpPr>
            <a:spLocks noGrp="1" noRot="1" noMove="1" noResize="1" noEditPoints="1" noAdjustHandles="1" noChangeArrowheads="1" noChangeShapeType="1"/>
          </p:cNvSpPr>
          <p:nvPr>
            <p:ph type="sldNum" sz="quarter" idx="21"/>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692254179"/>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Imag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FA923D6-1B1D-C944-F69C-5C8DC2938950}"/>
              </a:ext>
            </a:extLst>
          </p:cNvPr>
          <p:cNvSpPr>
            <a:spLocks noGrp="1" noRot="1" noMove="1" noResize="1" noEditPoints="1" noAdjustHandles="1" noChangeArrowheads="1" noChangeShapeType="1"/>
          </p:cNvSpPr>
          <p:nvPr>
            <p:ph type="pic" sz="quarter" idx="38"/>
          </p:nvPr>
        </p:nvSpPr>
        <p:spPr>
          <a:xfrm>
            <a:off x="292100" y="1447857"/>
            <a:ext cx="3474720" cy="2095444"/>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lgn="ctr">
              <a:buNone/>
              <a:defRPr lang="en-US" sz="1000"/>
            </a:lvl1pPr>
          </a:lstStyle>
          <a:p>
            <a:pPr marL="171450" lvl="0" indent="-171450" algn="ctr"/>
            <a:endParaRPr lang="en-US"/>
          </a:p>
        </p:txBody>
      </p:sp>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
        <p:nvSpPr>
          <p:cNvPr id="25" name="Text Placeholder 20">
            <a:extLst>
              <a:ext uri="{FF2B5EF4-FFF2-40B4-BE49-F238E27FC236}">
                <a16:creationId xmlns:a16="http://schemas.microsoft.com/office/drawing/2014/main" id="{FB54A524-058E-0476-F15B-9CA3E4652D26}"/>
              </a:ext>
            </a:extLst>
          </p:cNvPr>
          <p:cNvSpPr>
            <a:spLocks noGrp="1" noRot="1" noMove="1" noResize="1" noEditPoints="1" noAdjustHandles="1" noChangeArrowheads="1" noChangeShapeType="1"/>
          </p:cNvSpPr>
          <p:nvPr>
            <p:ph type="body" sz="quarter" idx="19" hasCustomPrompt="1"/>
          </p:nvPr>
        </p:nvSpPr>
        <p:spPr>
          <a:xfrm>
            <a:off x="292100" y="3647665"/>
            <a:ext cx="3474720"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30" name="Text Placeholder 29">
            <a:extLst>
              <a:ext uri="{FF2B5EF4-FFF2-40B4-BE49-F238E27FC236}">
                <a16:creationId xmlns:a16="http://schemas.microsoft.com/office/drawing/2014/main" id="{2583DA2C-85DE-CBF4-72EF-AD3D3B973289}"/>
              </a:ext>
            </a:extLst>
          </p:cNvPr>
          <p:cNvSpPr>
            <a:spLocks noGrp="1" noRot="1" noMove="1" noResize="1" noEditPoints="1" noAdjustHandles="1" noChangeArrowheads="1" noChangeShapeType="1"/>
          </p:cNvSpPr>
          <p:nvPr>
            <p:ph type="body" sz="quarter" idx="39" hasCustomPrompt="1"/>
          </p:nvPr>
        </p:nvSpPr>
        <p:spPr>
          <a:xfrm>
            <a:off x="292100" y="3975101"/>
            <a:ext cx="3474720" cy="1701799"/>
          </a:xfrm>
        </p:spPr>
        <p:txBody>
          <a:bodyPr lIns="0" tIns="0" rIns="0" bIns="0">
            <a:noAutofit/>
          </a:bodyPr>
          <a:lstStyle>
            <a:lvl1pPr marL="285750" indent="-285750">
              <a:spcBef>
                <a:spcPts val="0"/>
              </a:spcBef>
              <a:spcAft>
                <a:spcPts val="600"/>
              </a:spcAft>
              <a:buFont typeface="Arial" panose="020B0604020202020204" pitchFamily="34" charset="0"/>
              <a:buChar char="•"/>
              <a:defRPr sz="1400"/>
            </a:lvl1pPr>
          </a:lstStyle>
          <a:p>
            <a:pPr marL="171450" marR="0" lvl="0" indent="-171450" algn="l" defTabSz="914400" rtl="0" eaLnBrk="1" fontAlgn="auto" latinLnBrk="0" hangingPunct="1">
              <a:lnSpc>
                <a:spcPct val="100000"/>
              </a:lnSpc>
              <a:spcBef>
                <a:spcPts val="0"/>
              </a:spcBef>
              <a:spcAft>
                <a:spcPts val="600"/>
              </a:spcAft>
              <a:buClrTx/>
              <a:buSzTx/>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p:txBody>
      </p:sp>
      <p:sp>
        <p:nvSpPr>
          <p:cNvPr id="31" name="Picture Placeholder 30">
            <a:extLst>
              <a:ext uri="{FF2B5EF4-FFF2-40B4-BE49-F238E27FC236}">
                <a16:creationId xmlns:a16="http://schemas.microsoft.com/office/drawing/2014/main" id="{BE575640-D79C-4729-414E-ABD9971F2813}"/>
              </a:ext>
            </a:extLst>
          </p:cNvPr>
          <p:cNvSpPr>
            <a:spLocks noGrp="1" noRot="1" noMove="1" noResize="1" noEditPoints="1" noAdjustHandles="1" noChangeArrowheads="1" noChangeShapeType="1"/>
          </p:cNvSpPr>
          <p:nvPr>
            <p:ph type="pic" sz="quarter" idx="40"/>
          </p:nvPr>
        </p:nvSpPr>
        <p:spPr>
          <a:xfrm>
            <a:off x="8430693" y="1447857"/>
            <a:ext cx="3469207" cy="2095444"/>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lgn="ctr">
              <a:buNone/>
              <a:defRPr lang="en-US" sz="1000"/>
            </a:lvl1pPr>
          </a:lstStyle>
          <a:p>
            <a:pPr marL="171450" lvl="0" indent="-171450" algn="ctr"/>
            <a:endParaRPr lang="en-US"/>
          </a:p>
        </p:txBody>
      </p:sp>
      <p:sp>
        <p:nvSpPr>
          <p:cNvPr id="34" name="Text Placeholder 20">
            <a:extLst>
              <a:ext uri="{FF2B5EF4-FFF2-40B4-BE49-F238E27FC236}">
                <a16:creationId xmlns:a16="http://schemas.microsoft.com/office/drawing/2014/main" id="{8DF3C91E-F845-5381-FE27-6E5CCB7272EB}"/>
              </a:ext>
            </a:extLst>
          </p:cNvPr>
          <p:cNvSpPr>
            <a:spLocks noGrp="1" noRot="1" noMove="1" noResize="1" noEditPoints="1" noAdjustHandles="1" noChangeArrowheads="1" noChangeShapeType="1"/>
          </p:cNvSpPr>
          <p:nvPr>
            <p:ph type="body" sz="quarter" idx="41" hasCustomPrompt="1"/>
          </p:nvPr>
        </p:nvSpPr>
        <p:spPr>
          <a:xfrm>
            <a:off x="8430693" y="3647665"/>
            <a:ext cx="3474720"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35" name="Text Placeholder 29">
            <a:extLst>
              <a:ext uri="{FF2B5EF4-FFF2-40B4-BE49-F238E27FC236}">
                <a16:creationId xmlns:a16="http://schemas.microsoft.com/office/drawing/2014/main" id="{AA2E02F4-7B56-94B8-B7CA-521B85D42B82}"/>
              </a:ext>
            </a:extLst>
          </p:cNvPr>
          <p:cNvSpPr>
            <a:spLocks noGrp="1" noRot="1" noMove="1" noResize="1" noEditPoints="1" noAdjustHandles="1" noChangeArrowheads="1" noChangeShapeType="1"/>
          </p:cNvSpPr>
          <p:nvPr>
            <p:ph type="body" sz="quarter" idx="42" hasCustomPrompt="1"/>
          </p:nvPr>
        </p:nvSpPr>
        <p:spPr>
          <a:xfrm>
            <a:off x="8430693" y="3975101"/>
            <a:ext cx="3474720" cy="1701799"/>
          </a:xfrm>
        </p:spPr>
        <p:txBody>
          <a:bodyPr lIns="0" tIns="0" rIns="0" bIns="0">
            <a:noAutofit/>
          </a:bodyPr>
          <a:lstStyle>
            <a:lvl1pPr marL="285750" indent="-285750">
              <a:spcBef>
                <a:spcPts val="0"/>
              </a:spcBef>
              <a:spcAft>
                <a:spcPts val="600"/>
              </a:spcAft>
              <a:buFont typeface="Arial" panose="020B0604020202020204" pitchFamily="34" charset="0"/>
              <a:buChar char="•"/>
              <a:defRPr sz="1400"/>
            </a:lvl1pPr>
          </a:lstStyle>
          <a:p>
            <a:pPr marL="171450" marR="0" lvl="0" indent="-171450" algn="l" defTabSz="914400" rtl="0" eaLnBrk="1" fontAlgn="auto" latinLnBrk="0" hangingPunct="1">
              <a:lnSpc>
                <a:spcPct val="100000"/>
              </a:lnSpc>
              <a:spcBef>
                <a:spcPts val="0"/>
              </a:spcBef>
              <a:spcAft>
                <a:spcPts val="600"/>
              </a:spcAft>
              <a:buClrTx/>
              <a:buSzTx/>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p:txBody>
      </p:sp>
      <p:sp>
        <p:nvSpPr>
          <p:cNvPr id="36" name="Picture Placeholder 35">
            <a:extLst>
              <a:ext uri="{FF2B5EF4-FFF2-40B4-BE49-F238E27FC236}">
                <a16:creationId xmlns:a16="http://schemas.microsoft.com/office/drawing/2014/main" id="{011E2DBF-C5EE-F54A-AE94-8D44534629B0}"/>
              </a:ext>
            </a:extLst>
          </p:cNvPr>
          <p:cNvSpPr>
            <a:spLocks noGrp="1" noRot="1" noMove="1" noResize="1" noEditPoints="1" noAdjustHandles="1" noChangeArrowheads="1" noChangeShapeType="1"/>
          </p:cNvSpPr>
          <p:nvPr>
            <p:ph type="pic" sz="quarter" idx="43"/>
          </p:nvPr>
        </p:nvSpPr>
        <p:spPr>
          <a:xfrm>
            <a:off x="4361397" y="1447857"/>
            <a:ext cx="3474720" cy="2095444"/>
          </a:xfrm>
          <a:custGeom>
            <a:avLst/>
            <a:gdLst>
              <a:gd name="connsiteX0" fmla="*/ 241937 w 3716867"/>
              <a:gd name="connsiteY0" fmla="*/ 0 h 2411650"/>
              <a:gd name="connsiteX1" fmla="*/ 3474930 w 3716867"/>
              <a:gd name="connsiteY1" fmla="*/ 0 h 2411650"/>
              <a:gd name="connsiteX2" fmla="*/ 3716867 w 3716867"/>
              <a:gd name="connsiteY2" fmla="*/ 241937 h 2411650"/>
              <a:gd name="connsiteX3" fmla="*/ 3716867 w 3716867"/>
              <a:gd name="connsiteY3" fmla="*/ 2169713 h 2411650"/>
              <a:gd name="connsiteX4" fmla="*/ 3474930 w 3716867"/>
              <a:gd name="connsiteY4" fmla="*/ 2411650 h 2411650"/>
              <a:gd name="connsiteX5" fmla="*/ 337458 w 3716867"/>
              <a:gd name="connsiteY5" fmla="*/ 2411650 h 2411650"/>
              <a:gd name="connsiteX6" fmla="*/ 241937 w 3716867"/>
              <a:gd name="connsiteY6" fmla="*/ 2411650 h 2411650"/>
              <a:gd name="connsiteX7" fmla="*/ 0 w 3716867"/>
              <a:gd name="connsiteY7" fmla="*/ 2411650 h 2411650"/>
              <a:gd name="connsiteX8" fmla="*/ 0 w 3716867"/>
              <a:gd name="connsiteY8" fmla="*/ 2169713 h 2411650"/>
              <a:gd name="connsiteX9" fmla="*/ 0 w 3716867"/>
              <a:gd name="connsiteY9" fmla="*/ 2074192 h 2411650"/>
              <a:gd name="connsiteX10" fmla="*/ 0 w 3716867"/>
              <a:gd name="connsiteY10" fmla="*/ 241937 h 2411650"/>
              <a:gd name="connsiteX11" fmla="*/ 241937 w 3716867"/>
              <a:gd name="connsiteY11" fmla="*/ 0 h 241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6867" h="2411650">
                <a:moveTo>
                  <a:pt x="241937" y="0"/>
                </a:moveTo>
                <a:lnTo>
                  <a:pt x="3474930" y="0"/>
                </a:lnTo>
                <a:cubicBezTo>
                  <a:pt x="3608548" y="0"/>
                  <a:pt x="3716867" y="108319"/>
                  <a:pt x="3716867" y="241937"/>
                </a:cubicBezTo>
                <a:lnTo>
                  <a:pt x="3716867" y="2169713"/>
                </a:lnTo>
                <a:cubicBezTo>
                  <a:pt x="3716867" y="2303331"/>
                  <a:pt x="3608548" y="2411650"/>
                  <a:pt x="3474930" y="2411650"/>
                </a:cubicBezTo>
                <a:lnTo>
                  <a:pt x="337458" y="2411650"/>
                </a:lnTo>
                <a:lnTo>
                  <a:pt x="241937" y="2411650"/>
                </a:lnTo>
                <a:lnTo>
                  <a:pt x="0" y="2411650"/>
                </a:lnTo>
                <a:lnTo>
                  <a:pt x="0" y="2169713"/>
                </a:lnTo>
                <a:lnTo>
                  <a:pt x="0" y="2074192"/>
                </a:lnTo>
                <a:lnTo>
                  <a:pt x="0" y="241937"/>
                </a:lnTo>
                <a:cubicBezTo>
                  <a:pt x="0" y="108319"/>
                  <a:pt x="108319" y="0"/>
                  <a:pt x="241937" y="0"/>
                </a:cubicBezTo>
                <a:close/>
              </a:path>
            </a:pathLst>
          </a:custGeom>
          <a:solidFill>
            <a:schemeClr val="bg1">
              <a:lumMod val="85000"/>
            </a:schemeClr>
          </a:solidFill>
        </p:spPr>
        <p:txBody>
          <a:bodyPr vert="horz" lIns="0" tIns="0" rIns="0" bIns="0" rtlCol="0" anchor="ctr">
            <a:noAutofit/>
          </a:bodyPr>
          <a:lstStyle>
            <a:lvl1pPr marL="0" indent="0" algn="ctr">
              <a:buNone/>
              <a:defRPr lang="en-US" sz="1000"/>
            </a:lvl1pPr>
          </a:lstStyle>
          <a:p>
            <a:pPr marL="171450" lvl="0" indent="-171450" algn="ctr"/>
            <a:endParaRPr lang="en-US"/>
          </a:p>
        </p:txBody>
      </p:sp>
      <p:sp>
        <p:nvSpPr>
          <p:cNvPr id="39" name="Text Placeholder 20">
            <a:extLst>
              <a:ext uri="{FF2B5EF4-FFF2-40B4-BE49-F238E27FC236}">
                <a16:creationId xmlns:a16="http://schemas.microsoft.com/office/drawing/2014/main" id="{FCC583A0-5998-B123-BEBD-466A960B945D}"/>
              </a:ext>
            </a:extLst>
          </p:cNvPr>
          <p:cNvSpPr>
            <a:spLocks noGrp="1" noRot="1" noMove="1" noResize="1" noEditPoints="1" noAdjustHandles="1" noChangeArrowheads="1" noChangeShapeType="1"/>
          </p:cNvSpPr>
          <p:nvPr>
            <p:ph type="body" sz="quarter" idx="44" hasCustomPrompt="1"/>
          </p:nvPr>
        </p:nvSpPr>
        <p:spPr>
          <a:xfrm>
            <a:off x="4361397" y="3647665"/>
            <a:ext cx="3474720"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40" name="Text Placeholder 29">
            <a:extLst>
              <a:ext uri="{FF2B5EF4-FFF2-40B4-BE49-F238E27FC236}">
                <a16:creationId xmlns:a16="http://schemas.microsoft.com/office/drawing/2014/main" id="{7CC5285E-D54F-BDF8-1E3D-60B2B3A7A886}"/>
              </a:ext>
            </a:extLst>
          </p:cNvPr>
          <p:cNvSpPr>
            <a:spLocks noGrp="1" noRot="1" noMove="1" noResize="1" noEditPoints="1" noAdjustHandles="1" noChangeArrowheads="1" noChangeShapeType="1"/>
          </p:cNvSpPr>
          <p:nvPr>
            <p:ph type="body" sz="quarter" idx="45" hasCustomPrompt="1"/>
          </p:nvPr>
        </p:nvSpPr>
        <p:spPr>
          <a:xfrm>
            <a:off x="4361397" y="3975101"/>
            <a:ext cx="3474720" cy="1701799"/>
          </a:xfrm>
        </p:spPr>
        <p:txBody>
          <a:bodyPr lIns="0" tIns="0" rIns="0" bIns="0">
            <a:noAutofit/>
          </a:bodyPr>
          <a:lstStyle>
            <a:lvl1pPr marL="285750" indent="-285750">
              <a:spcBef>
                <a:spcPts val="0"/>
              </a:spcBef>
              <a:spcAft>
                <a:spcPts val="600"/>
              </a:spcAft>
              <a:buFont typeface="Arial" panose="020B0604020202020204" pitchFamily="34" charset="0"/>
              <a:buChar char="•"/>
              <a:defRPr sz="1400"/>
            </a:lvl1pPr>
          </a:lstStyle>
          <a:p>
            <a:pPr marL="171450" marR="0" lvl="0" indent="-171450" algn="l" defTabSz="914400" rtl="0" eaLnBrk="1" fontAlgn="auto" latinLnBrk="0" hangingPunct="1">
              <a:lnSpc>
                <a:spcPct val="100000"/>
              </a:lnSpc>
              <a:spcBef>
                <a:spcPts val="0"/>
              </a:spcBef>
              <a:spcAft>
                <a:spcPts val="600"/>
              </a:spcAft>
              <a:buClrTx/>
              <a:buSzTx/>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a:t>Insert Text here</a:t>
            </a:r>
          </a:p>
        </p:txBody>
      </p:sp>
      <p:cxnSp>
        <p:nvCxnSpPr>
          <p:cNvPr id="42" name="Straight Connector 41">
            <a:extLst>
              <a:ext uri="{FF2B5EF4-FFF2-40B4-BE49-F238E27FC236}">
                <a16:creationId xmlns:a16="http://schemas.microsoft.com/office/drawing/2014/main" id="{A6BF85AA-3B1C-FBDA-DB29-790BDA6ABD7A}"/>
              </a:ext>
            </a:extLst>
          </p:cNvPr>
          <p:cNvCxnSpPr>
            <a:cxnSpLocks noGrp="1" noRot="1" noMove="1" noResize="1" noEditPoints="1" noAdjustHandles="1" noChangeArrowheads="1" noChangeShapeType="1"/>
          </p:cNvCxnSpPr>
          <p:nvPr userDrawn="1"/>
        </p:nvCxnSpPr>
        <p:spPr>
          <a:xfrm>
            <a:off x="4064109" y="1447856"/>
            <a:ext cx="0" cy="4229044"/>
          </a:xfrm>
          <a:prstGeom prst="line">
            <a:avLst/>
          </a:prstGeom>
          <a:noFill/>
          <a:ln w="12700" cap="flat" cmpd="sng">
            <a:solidFill>
              <a:schemeClr val="bg1">
                <a:lumMod val="75000"/>
              </a:schemeClr>
            </a:solidFill>
            <a:prstDash val="solid"/>
            <a:round/>
            <a:headEnd type="none" w="med" len="med"/>
            <a:tailEnd type="none" w="med" len="med"/>
          </a:ln>
        </p:spPr>
      </p:cxnSp>
      <p:cxnSp>
        <p:nvCxnSpPr>
          <p:cNvPr id="44" name="Straight Connector 43">
            <a:extLst>
              <a:ext uri="{FF2B5EF4-FFF2-40B4-BE49-F238E27FC236}">
                <a16:creationId xmlns:a16="http://schemas.microsoft.com/office/drawing/2014/main" id="{43DB7441-E06C-866B-CC71-783B0B76B53E}"/>
              </a:ext>
            </a:extLst>
          </p:cNvPr>
          <p:cNvCxnSpPr>
            <a:cxnSpLocks noGrp="1" noRot="1" noMove="1" noResize="1" noEditPoints="1" noAdjustHandles="1" noChangeArrowheads="1" noChangeShapeType="1"/>
          </p:cNvCxnSpPr>
          <p:nvPr userDrawn="1"/>
        </p:nvCxnSpPr>
        <p:spPr>
          <a:xfrm>
            <a:off x="8133405" y="1447856"/>
            <a:ext cx="0" cy="4229044"/>
          </a:xfrm>
          <a:prstGeom prst="line">
            <a:avLst/>
          </a:prstGeom>
          <a:noFill/>
          <a:ln w="12700" cap="flat" cmpd="sng">
            <a:solidFill>
              <a:schemeClr val="bg1">
                <a:lumMod val="75000"/>
              </a:schemeClr>
            </a:solidFill>
            <a:prstDash val="solid"/>
            <a:round/>
            <a:headEnd type="none" w="med" len="med"/>
            <a:tailEnd type="none" w="med" len="med"/>
          </a:ln>
        </p:spPr>
      </p:cxnSp>
      <p:sp>
        <p:nvSpPr>
          <p:cNvPr id="45" name="Off-slide Instructions">
            <a:extLst>
              <a:ext uri="{FF2B5EF4-FFF2-40B4-BE49-F238E27FC236}">
                <a16:creationId xmlns:a16="http://schemas.microsoft.com/office/drawing/2014/main" id="{0BEF4EF9-09D0-80BF-4E59-CC634D0D6E6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indent="0" algn="ctr" defTabSz="914400" rtl="0" eaLnBrk="1" latinLnBrk="0" hangingPunct="1">
              <a:spcAft>
                <a:spcPts val="400"/>
              </a:spcAft>
              <a:buFont typeface="+mj-lt"/>
              <a:buNone/>
            </a:pPr>
            <a:r>
              <a:rPr lang="en-US" sz="1200" b="0" kern="1200">
                <a:solidFill>
                  <a:srgbClr val="000000"/>
                </a:solidFill>
                <a:latin typeface="+mn-lt"/>
                <a:ea typeface="+mn-ea"/>
                <a:cs typeface="+mn-cs"/>
              </a:rPr>
              <a:t>Avoid filling a slide with text that you will read. Instead use images to put your audience in the right state of mind, bullets to highlight key info, </a:t>
            </a:r>
            <a:br>
              <a:rPr lang="en-US" sz="1200" b="0" kern="1200">
                <a:solidFill>
                  <a:srgbClr val="000000"/>
                </a:solidFill>
                <a:latin typeface="+mn-lt"/>
                <a:ea typeface="+mn-ea"/>
                <a:cs typeface="+mn-cs"/>
              </a:rPr>
            </a:br>
            <a:r>
              <a:rPr lang="en-US" sz="1200" b="0" kern="1200">
                <a:solidFill>
                  <a:srgbClr val="000000"/>
                </a:solidFill>
                <a:latin typeface="+mn-lt"/>
                <a:ea typeface="+mn-ea"/>
                <a:cs typeface="+mn-cs"/>
              </a:rPr>
              <a:t>and speak to the insights</a:t>
            </a:r>
          </a:p>
        </p:txBody>
      </p:sp>
    </p:spTree>
    <p:extLst>
      <p:ext uri="{BB962C8B-B14F-4D97-AF65-F5344CB8AC3E}">
        <p14:creationId xmlns:p14="http://schemas.microsoft.com/office/powerpoint/2010/main" val="1532309609"/>
      </p:ext>
    </p:extLst>
  </p:cSld>
  <p:clrMapOvr>
    <a:masterClrMapping/>
  </p:clrMapOvr>
  <p:extLst>
    <p:ext uri="{DCECCB84-F9BA-43D5-87BE-67443E8EF086}">
      <p15:sldGuideLst xmlns:p15="http://schemas.microsoft.com/office/powerpoint/2012/main">
        <p15:guide id="10" pos="2525">
          <p15:clr>
            <a:srgbClr val="FDE53C"/>
          </p15:clr>
        </p15:guide>
        <p15:guide id="11" pos="2664">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Image Content">
    <p:spTree>
      <p:nvGrpSpPr>
        <p:cNvPr id="1" name=""/>
        <p:cNvGrpSpPr/>
        <p:nvPr/>
      </p:nvGrpSpPr>
      <p:grpSpPr>
        <a:xfrm>
          <a:off x="0" y="0"/>
          <a:ext cx="0" cy="0"/>
          <a:chOff x="0" y="0"/>
          <a:chExt cx="0" cy="0"/>
        </a:xfrm>
      </p:grpSpPr>
      <p:sp>
        <p:nvSpPr>
          <p:cNvPr id="18" name="Source Placeholder">
            <a:extLst>
              <a:ext uri="{FF2B5EF4-FFF2-40B4-BE49-F238E27FC236}">
                <a16:creationId xmlns:a16="http://schemas.microsoft.com/office/drawing/2014/main" id="{B58D918B-E5ED-CEFD-AC78-E2B63F48FCBF}"/>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7" name="Content 4 Placeholder">
            <a:extLst>
              <a:ext uri="{FF2B5EF4-FFF2-40B4-BE49-F238E27FC236}">
                <a16:creationId xmlns:a16="http://schemas.microsoft.com/office/drawing/2014/main" id="{144A1808-BD26-954C-7A7D-83EEA82BA694}"/>
              </a:ext>
            </a:extLst>
          </p:cNvPr>
          <p:cNvSpPr>
            <a:spLocks noGrp="1" noRot="1" noMove="1" noResize="1" noEditPoints="1" noAdjustHandles="1" noChangeArrowheads="1" noChangeShapeType="1"/>
          </p:cNvSpPr>
          <p:nvPr>
            <p:ph sz="quarter" idx="20" hasCustomPrompt="1"/>
          </p:nvPr>
        </p:nvSpPr>
        <p:spPr>
          <a:xfrm>
            <a:off x="9169398" y="3962400"/>
            <a:ext cx="2730499" cy="1714499"/>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Content 3 Placeholder">
            <a:extLst>
              <a:ext uri="{FF2B5EF4-FFF2-40B4-BE49-F238E27FC236}">
                <a16:creationId xmlns:a16="http://schemas.microsoft.com/office/drawing/2014/main" id="{1C68F5D6-927B-1890-8237-531EC33D8216}"/>
              </a:ext>
            </a:extLst>
          </p:cNvPr>
          <p:cNvSpPr>
            <a:spLocks noGrp="1" noRot="1" noMove="1" noResize="1" noEditPoints="1" noAdjustHandles="1" noChangeArrowheads="1" noChangeShapeType="1"/>
          </p:cNvSpPr>
          <p:nvPr>
            <p:ph sz="quarter" idx="17" hasCustomPrompt="1"/>
          </p:nvPr>
        </p:nvSpPr>
        <p:spPr>
          <a:xfrm>
            <a:off x="6210300" y="3962400"/>
            <a:ext cx="2730499" cy="1714499"/>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Content 2 Placeholder">
            <a:extLst>
              <a:ext uri="{FF2B5EF4-FFF2-40B4-BE49-F238E27FC236}">
                <a16:creationId xmlns:a16="http://schemas.microsoft.com/office/drawing/2014/main" id="{D738D949-C558-6B16-B96A-624CAABF5C50}"/>
              </a:ext>
            </a:extLst>
          </p:cNvPr>
          <p:cNvSpPr>
            <a:spLocks noGrp="1" noRot="1" noMove="1" noResize="1" noEditPoints="1" noAdjustHandles="1" noChangeArrowheads="1" noChangeShapeType="1"/>
          </p:cNvSpPr>
          <p:nvPr>
            <p:ph sz="quarter" idx="18" hasCustomPrompt="1"/>
          </p:nvPr>
        </p:nvSpPr>
        <p:spPr>
          <a:xfrm>
            <a:off x="3251202" y="3962400"/>
            <a:ext cx="2730499" cy="1714499"/>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Content 1 Placeholder">
            <a:extLst>
              <a:ext uri="{FF2B5EF4-FFF2-40B4-BE49-F238E27FC236}">
                <a16:creationId xmlns:a16="http://schemas.microsoft.com/office/drawing/2014/main" id="{9B7A0767-D64A-2252-7ED8-79BDD2A28568}"/>
              </a:ext>
            </a:extLst>
          </p:cNvPr>
          <p:cNvSpPr>
            <a:spLocks noGrp="1" noRot="1" noMove="1" noResize="1" noEditPoints="1" noAdjustHandles="1" noChangeArrowheads="1" noChangeShapeType="1"/>
          </p:cNvSpPr>
          <p:nvPr>
            <p:ph sz="half" idx="19" hasCustomPrompt="1"/>
          </p:nvPr>
        </p:nvSpPr>
        <p:spPr>
          <a:xfrm>
            <a:off x="292101" y="3962400"/>
            <a:ext cx="2730500" cy="1714499"/>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33836E3C-A341-6B03-0E5B-A59B2764494D}"/>
              </a:ext>
            </a:extLst>
          </p:cNvPr>
          <p:cNvSpPr>
            <a:spLocks noGrp="1" noRot="1" noMove="1" noResize="1" noEditPoints="1" noAdjustHandles="1" noChangeArrowheads="1" noChangeShapeType="1"/>
          </p:cNvSpPr>
          <p:nvPr>
            <p:ph sz="half" idx="2" hasCustomPrompt="1"/>
          </p:nvPr>
        </p:nvSpPr>
        <p:spPr>
          <a:xfrm>
            <a:off x="292101" y="1447856"/>
            <a:ext cx="2730500" cy="2095444"/>
          </a:xfrm>
          <a:custGeom>
            <a:avLst/>
            <a:gdLst>
              <a:gd name="connsiteX0" fmla="*/ 203206 w 2730500"/>
              <a:gd name="connsiteY0" fmla="*/ 0 h 1905000"/>
              <a:gd name="connsiteX1" fmla="*/ 2527294 w 2730500"/>
              <a:gd name="connsiteY1" fmla="*/ 0 h 1905000"/>
              <a:gd name="connsiteX2" fmla="*/ 2730500 w 2730500"/>
              <a:gd name="connsiteY2" fmla="*/ 203206 h 1905000"/>
              <a:gd name="connsiteX3" fmla="*/ 2730500 w 2730500"/>
              <a:gd name="connsiteY3" fmla="*/ 1701794 h 1905000"/>
              <a:gd name="connsiteX4" fmla="*/ 2527294 w 2730500"/>
              <a:gd name="connsiteY4" fmla="*/ 1905000 h 1905000"/>
              <a:gd name="connsiteX5" fmla="*/ 508000 w 2730500"/>
              <a:gd name="connsiteY5" fmla="*/ 1905000 h 1905000"/>
              <a:gd name="connsiteX6" fmla="*/ 203206 w 2730500"/>
              <a:gd name="connsiteY6" fmla="*/ 1905000 h 1905000"/>
              <a:gd name="connsiteX7" fmla="*/ 0 w 2730500"/>
              <a:gd name="connsiteY7" fmla="*/ 1905000 h 1905000"/>
              <a:gd name="connsiteX8" fmla="*/ 0 w 2730500"/>
              <a:gd name="connsiteY8" fmla="*/ 1701794 h 1905000"/>
              <a:gd name="connsiteX9" fmla="*/ 0 w 2730500"/>
              <a:gd name="connsiteY9" fmla="*/ 1397000 h 1905000"/>
              <a:gd name="connsiteX10" fmla="*/ 0 w 2730500"/>
              <a:gd name="connsiteY10" fmla="*/ 203206 h 1905000"/>
              <a:gd name="connsiteX11" fmla="*/ 203206 w 2730500"/>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1905000">
                <a:moveTo>
                  <a:pt x="203206" y="0"/>
                </a:moveTo>
                <a:lnTo>
                  <a:pt x="2527294" y="0"/>
                </a:lnTo>
                <a:cubicBezTo>
                  <a:pt x="2639522" y="0"/>
                  <a:pt x="2730500" y="90978"/>
                  <a:pt x="2730500" y="203206"/>
                </a:cubicBezTo>
                <a:lnTo>
                  <a:pt x="2730500" y="1701794"/>
                </a:lnTo>
                <a:cubicBezTo>
                  <a:pt x="2730500" y="1814022"/>
                  <a:pt x="2639522" y="1905000"/>
                  <a:pt x="2527294" y="1905000"/>
                </a:cubicBezTo>
                <a:lnTo>
                  <a:pt x="508000" y="1905000"/>
                </a:lnTo>
                <a:lnTo>
                  <a:pt x="203206" y="1905000"/>
                </a:lnTo>
                <a:lnTo>
                  <a:pt x="0" y="1905000"/>
                </a:lnTo>
                <a:lnTo>
                  <a:pt x="0" y="1701794"/>
                </a:lnTo>
                <a:lnTo>
                  <a:pt x="0" y="1397000"/>
                </a:lnTo>
                <a:lnTo>
                  <a:pt x="0" y="203206"/>
                </a:lnTo>
                <a:cubicBezTo>
                  <a:pt x="0" y="90978"/>
                  <a:pt x="90978" y="0"/>
                  <a:pt x="203206" y="0"/>
                </a:cubicBezTo>
                <a:close/>
              </a:path>
            </a:pathLst>
          </a:custGeom>
          <a:solidFill>
            <a:schemeClr val="bg1">
              <a:lumMod val="85000"/>
            </a:schemeClr>
          </a:solidFill>
        </p:spPr>
        <p:txBody>
          <a:bodyPr wrap="square" anchor="ctr">
            <a:noAutofit/>
          </a:bodyPr>
          <a:lstStyle>
            <a:lvl1pPr marL="0" indent="0" algn="ctr">
              <a:buNone/>
              <a:defRPr/>
            </a:lvl1pPr>
          </a:lstStyle>
          <a:p>
            <a:pPr lvl="0"/>
            <a:r>
              <a:rPr lang="en-GB"/>
              <a:t>Insert content</a:t>
            </a:r>
          </a:p>
        </p:txBody>
      </p:sp>
      <p:sp>
        <p:nvSpPr>
          <p:cNvPr id="25" name="Subtitle Placeholder">
            <a:extLst>
              <a:ext uri="{FF2B5EF4-FFF2-40B4-BE49-F238E27FC236}">
                <a16:creationId xmlns:a16="http://schemas.microsoft.com/office/drawing/2014/main" id="{377C48EF-B0F0-FB83-53E1-3E98D8DF9286}"/>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6" name="Title Placeholder">
            <a:extLst>
              <a:ext uri="{FF2B5EF4-FFF2-40B4-BE49-F238E27FC236}">
                <a16:creationId xmlns:a16="http://schemas.microsoft.com/office/drawing/2014/main" id="{11AA0F79-4C10-AAB7-4E1A-A1143BCD44DC}"/>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D19C7E95-088F-0783-E0CD-234D045E3E59}"/>
              </a:ext>
            </a:extLst>
          </p:cNvPr>
          <p:cNvSpPr>
            <a:spLocks noGrp="1" noRot="1" noMove="1" noResize="1" noEditPoints="1" noAdjustHandles="1" noChangeArrowheads="1" noChangeShapeType="1"/>
          </p:cNvSpPr>
          <p:nvPr>
            <p:ph type="dt" sz="half" idx="22"/>
          </p:nvPr>
        </p:nvSpPr>
        <p:spPr/>
        <p:txBody>
          <a:bodyPr/>
          <a:lstStyle/>
          <a:p>
            <a:endParaRPr lang="en-GB"/>
          </a:p>
        </p:txBody>
      </p:sp>
      <p:sp>
        <p:nvSpPr>
          <p:cNvPr id="3" name="Footer Placeholder 2">
            <a:extLst>
              <a:ext uri="{FF2B5EF4-FFF2-40B4-BE49-F238E27FC236}">
                <a16:creationId xmlns:a16="http://schemas.microsoft.com/office/drawing/2014/main" id="{E3EFD9D1-B594-5848-51D2-5641D5D21BA5}"/>
              </a:ext>
            </a:extLst>
          </p:cNvPr>
          <p:cNvSpPr>
            <a:spLocks noGrp="1" noRot="1" noMove="1" noResize="1" noEditPoints="1" noAdjustHandles="1" noChangeArrowheads="1" noChangeShapeType="1"/>
          </p:cNvSpPr>
          <p:nvPr>
            <p:ph type="ftr" sz="quarter" idx="23"/>
          </p:nvPr>
        </p:nvSpPr>
        <p:spPr/>
        <p:txBody>
          <a:bodyPr/>
          <a:lstStyle/>
          <a:p>
            <a:endParaRPr lang="en-GB"/>
          </a:p>
        </p:txBody>
      </p:sp>
      <p:sp>
        <p:nvSpPr>
          <p:cNvPr id="4" name="Slide Number Placeholder 3">
            <a:extLst>
              <a:ext uri="{FF2B5EF4-FFF2-40B4-BE49-F238E27FC236}">
                <a16:creationId xmlns:a16="http://schemas.microsoft.com/office/drawing/2014/main" id="{4A2724EF-67AE-179A-A1D7-4644398CD4E0}"/>
              </a:ext>
            </a:extLst>
          </p:cNvPr>
          <p:cNvSpPr>
            <a:spLocks noGrp="1" noRot="1" noMove="1" noResize="1" noEditPoints="1" noAdjustHandles="1" noChangeArrowheads="1" noChangeShapeType="1"/>
          </p:cNvSpPr>
          <p:nvPr>
            <p:ph type="sldNum" sz="quarter" idx="24"/>
          </p:nvPr>
        </p:nvSpPr>
        <p:spPr/>
        <p:txBody>
          <a:bodyPr/>
          <a:lstStyle/>
          <a:p>
            <a:fld id="{3E04DF46-C0DC-4ADC-9A6F-918CC4703A43}" type="slidenum">
              <a:rPr lang="en-GB" smtClean="0"/>
              <a:pPr/>
              <a:t>‹#›</a:t>
            </a:fld>
            <a:endParaRPr lang="en-GB"/>
          </a:p>
        </p:txBody>
      </p:sp>
      <p:sp>
        <p:nvSpPr>
          <p:cNvPr id="7" name="Content Placeholder 6">
            <a:extLst>
              <a:ext uri="{FF2B5EF4-FFF2-40B4-BE49-F238E27FC236}">
                <a16:creationId xmlns:a16="http://schemas.microsoft.com/office/drawing/2014/main" id="{57C0E12E-A906-316B-4F48-F01EF831F25F}"/>
              </a:ext>
            </a:extLst>
          </p:cNvPr>
          <p:cNvSpPr>
            <a:spLocks noGrp="1" noRot="1" noMove="1" noResize="1" noEditPoints="1" noAdjustHandles="1" noChangeArrowheads="1" noChangeShapeType="1"/>
          </p:cNvSpPr>
          <p:nvPr>
            <p:ph sz="half" idx="25" hasCustomPrompt="1"/>
          </p:nvPr>
        </p:nvSpPr>
        <p:spPr>
          <a:xfrm>
            <a:off x="3251200" y="1447856"/>
            <a:ext cx="2730500" cy="2095444"/>
          </a:xfrm>
          <a:custGeom>
            <a:avLst/>
            <a:gdLst>
              <a:gd name="connsiteX0" fmla="*/ 203206 w 2730500"/>
              <a:gd name="connsiteY0" fmla="*/ 0 h 1905000"/>
              <a:gd name="connsiteX1" fmla="*/ 2527294 w 2730500"/>
              <a:gd name="connsiteY1" fmla="*/ 0 h 1905000"/>
              <a:gd name="connsiteX2" fmla="*/ 2730500 w 2730500"/>
              <a:gd name="connsiteY2" fmla="*/ 203206 h 1905000"/>
              <a:gd name="connsiteX3" fmla="*/ 2730500 w 2730500"/>
              <a:gd name="connsiteY3" fmla="*/ 1701794 h 1905000"/>
              <a:gd name="connsiteX4" fmla="*/ 2527294 w 2730500"/>
              <a:gd name="connsiteY4" fmla="*/ 1905000 h 1905000"/>
              <a:gd name="connsiteX5" fmla="*/ 508000 w 2730500"/>
              <a:gd name="connsiteY5" fmla="*/ 1905000 h 1905000"/>
              <a:gd name="connsiteX6" fmla="*/ 203206 w 2730500"/>
              <a:gd name="connsiteY6" fmla="*/ 1905000 h 1905000"/>
              <a:gd name="connsiteX7" fmla="*/ 0 w 2730500"/>
              <a:gd name="connsiteY7" fmla="*/ 1905000 h 1905000"/>
              <a:gd name="connsiteX8" fmla="*/ 0 w 2730500"/>
              <a:gd name="connsiteY8" fmla="*/ 1701794 h 1905000"/>
              <a:gd name="connsiteX9" fmla="*/ 0 w 2730500"/>
              <a:gd name="connsiteY9" fmla="*/ 1397000 h 1905000"/>
              <a:gd name="connsiteX10" fmla="*/ 0 w 2730500"/>
              <a:gd name="connsiteY10" fmla="*/ 203206 h 1905000"/>
              <a:gd name="connsiteX11" fmla="*/ 203206 w 2730500"/>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1905000">
                <a:moveTo>
                  <a:pt x="203206" y="0"/>
                </a:moveTo>
                <a:lnTo>
                  <a:pt x="2527294" y="0"/>
                </a:lnTo>
                <a:cubicBezTo>
                  <a:pt x="2639522" y="0"/>
                  <a:pt x="2730500" y="90978"/>
                  <a:pt x="2730500" y="203206"/>
                </a:cubicBezTo>
                <a:lnTo>
                  <a:pt x="2730500" y="1701794"/>
                </a:lnTo>
                <a:cubicBezTo>
                  <a:pt x="2730500" y="1814022"/>
                  <a:pt x="2639522" y="1905000"/>
                  <a:pt x="2527294" y="1905000"/>
                </a:cubicBezTo>
                <a:lnTo>
                  <a:pt x="508000" y="1905000"/>
                </a:lnTo>
                <a:lnTo>
                  <a:pt x="203206" y="1905000"/>
                </a:lnTo>
                <a:lnTo>
                  <a:pt x="0" y="1905000"/>
                </a:lnTo>
                <a:lnTo>
                  <a:pt x="0" y="1701794"/>
                </a:lnTo>
                <a:lnTo>
                  <a:pt x="0" y="1397000"/>
                </a:lnTo>
                <a:lnTo>
                  <a:pt x="0" y="203206"/>
                </a:lnTo>
                <a:cubicBezTo>
                  <a:pt x="0" y="90978"/>
                  <a:pt x="90978" y="0"/>
                  <a:pt x="203206" y="0"/>
                </a:cubicBezTo>
                <a:close/>
              </a:path>
            </a:pathLst>
          </a:custGeom>
          <a:solidFill>
            <a:schemeClr val="bg1">
              <a:lumMod val="85000"/>
            </a:schemeClr>
          </a:solidFill>
        </p:spPr>
        <p:txBody>
          <a:bodyPr wrap="square" anchor="ctr">
            <a:noAutofit/>
          </a:bodyPr>
          <a:lstStyle>
            <a:lvl1pPr marL="0" indent="0" algn="ctr">
              <a:buNone/>
              <a:defRPr/>
            </a:lvl1pPr>
          </a:lstStyle>
          <a:p>
            <a:pPr lvl="0"/>
            <a:r>
              <a:rPr lang="en-GB"/>
              <a:t>Insert content</a:t>
            </a:r>
          </a:p>
        </p:txBody>
      </p:sp>
      <p:sp>
        <p:nvSpPr>
          <p:cNvPr id="9" name="Content Placeholder 8">
            <a:extLst>
              <a:ext uri="{FF2B5EF4-FFF2-40B4-BE49-F238E27FC236}">
                <a16:creationId xmlns:a16="http://schemas.microsoft.com/office/drawing/2014/main" id="{627806E3-3576-757B-FF8B-71CC2E5E3F7D}"/>
              </a:ext>
            </a:extLst>
          </p:cNvPr>
          <p:cNvSpPr>
            <a:spLocks noGrp="1" noRot="1" noMove="1" noResize="1" noEditPoints="1" noAdjustHandles="1" noChangeArrowheads="1" noChangeShapeType="1"/>
          </p:cNvSpPr>
          <p:nvPr>
            <p:ph sz="half" idx="26" hasCustomPrompt="1"/>
          </p:nvPr>
        </p:nvSpPr>
        <p:spPr>
          <a:xfrm>
            <a:off x="6210299" y="1447856"/>
            <a:ext cx="2730500" cy="2095444"/>
          </a:xfrm>
          <a:custGeom>
            <a:avLst/>
            <a:gdLst>
              <a:gd name="connsiteX0" fmla="*/ 203206 w 2730500"/>
              <a:gd name="connsiteY0" fmla="*/ 0 h 1905000"/>
              <a:gd name="connsiteX1" fmla="*/ 2527294 w 2730500"/>
              <a:gd name="connsiteY1" fmla="*/ 0 h 1905000"/>
              <a:gd name="connsiteX2" fmla="*/ 2730500 w 2730500"/>
              <a:gd name="connsiteY2" fmla="*/ 203206 h 1905000"/>
              <a:gd name="connsiteX3" fmla="*/ 2730500 w 2730500"/>
              <a:gd name="connsiteY3" fmla="*/ 1701794 h 1905000"/>
              <a:gd name="connsiteX4" fmla="*/ 2527294 w 2730500"/>
              <a:gd name="connsiteY4" fmla="*/ 1905000 h 1905000"/>
              <a:gd name="connsiteX5" fmla="*/ 508000 w 2730500"/>
              <a:gd name="connsiteY5" fmla="*/ 1905000 h 1905000"/>
              <a:gd name="connsiteX6" fmla="*/ 203206 w 2730500"/>
              <a:gd name="connsiteY6" fmla="*/ 1905000 h 1905000"/>
              <a:gd name="connsiteX7" fmla="*/ 0 w 2730500"/>
              <a:gd name="connsiteY7" fmla="*/ 1905000 h 1905000"/>
              <a:gd name="connsiteX8" fmla="*/ 0 w 2730500"/>
              <a:gd name="connsiteY8" fmla="*/ 1701794 h 1905000"/>
              <a:gd name="connsiteX9" fmla="*/ 0 w 2730500"/>
              <a:gd name="connsiteY9" fmla="*/ 1397000 h 1905000"/>
              <a:gd name="connsiteX10" fmla="*/ 0 w 2730500"/>
              <a:gd name="connsiteY10" fmla="*/ 203206 h 1905000"/>
              <a:gd name="connsiteX11" fmla="*/ 203206 w 2730500"/>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1905000">
                <a:moveTo>
                  <a:pt x="203206" y="0"/>
                </a:moveTo>
                <a:lnTo>
                  <a:pt x="2527294" y="0"/>
                </a:lnTo>
                <a:cubicBezTo>
                  <a:pt x="2639522" y="0"/>
                  <a:pt x="2730500" y="90978"/>
                  <a:pt x="2730500" y="203206"/>
                </a:cubicBezTo>
                <a:lnTo>
                  <a:pt x="2730500" y="1701794"/>
                </a:lnTo>
                <a:cubicBezTo>
                  <a:pt x="2730500" y="1814022"/>
                  <a:pt x="2639522" y="1905000"/>
                  <a:pt x="2527294" y="1905000"/>
                </a:cubicBezTo>
                <a:lnTo>
                  <a:pt x="508000" y="1905000"/>
                </a:lnTo>
                <a:lnTo>
                  <a:pt x="203206" y="1905000"/>
                </a:lnTo>
                <a:lnTo>
                  <a:pt x="0" y="1905000"/>
                </a:lnTo>
                <a:lnTo>
                  <a:pt x="0" y="1701794"/>
                </a:lnTo>
                <a:lnTo>
                  <a:pt x="0" y="1397000"/>
                </a:lnTo>
                <a:lnTo>
                  <a:pt x="0" y="203206"/>
                </a:lnTo>
                <a:cubicBezTo>
                  <a:pt x="0" y="90978"/>
                  <a:pt x="90978" y="0"/>
                  <a:pt x="203206" y="0"/>
                </a:cubicBezTo>
                <a:close/>
              </a:path>
            </a:pathLst>
          </a:custGeom>
          <a:solidFill>
            <a:schemeClr val="bg1">
              <a:lumMod val="85000"/>
            </a:schemeClr>
          </a:solidFill>
        </p:spPr>
        <p:txBody>
          <a:bodyPr wrap="square" anchor="ctr">
            <a:noAutofit/>
          </a:bodyPr>
          <a:lstStyle>
            <a:lvl1pPr marL="0" indent="0" algn="ctr">
              <a:buNone/>
              <a:defRPr/>
            </a:lvl1pPr>
          </a:lstStyle>
          <a:p>
            <a:pPr lvl="0"/>
            <a:r>
              <a:rPr lang="en-GB"/>
              <a:t>Insert content</a:t>
            </a:r>
          </a:p>
        </p:txBody>
      </p:sp>
      <p:sp>
        <p:nvSpPr>
          <p:cNvPr id="11" name="Content Placeholder 10">
            <a:extLst>
              <a:ext uri="{FF2B5EF4-FFF2-40B4-BE49-F238E27FC236}">
                <a16:creationId xmlns:a16="http://schemas.microsoft.com/office/drawing/2014/main" id="{FFCB853D-C50B-A7AE-383C-8FE0E1A2EED6}"/>
              </a:ext>
            </a:extLst>
          </p:cNvPr>
          <p:cNvSpPr>
            <a:spLocks noGrp="1" noRot="1" noMove="1" noResize="1" noEditPoints="1" noAdjustHandles="1" noChangeArrowheads="1" noChangeShapeType="1"/>
          </p:cNvSpPr>
          <p:nvPr>
            <p:ph sz="half" idx="27" hasCustomPrompt="1"/>
          </p:nvPr>
        </p:nvSpPr>
        <p:spPr>
          <a:xfrm>
            <a:off x="9169396" y="1447856"/>
            <a:ext cx="2730503" cy="2095444"/>
          </a:xfrm>
          <a:custGeom>
            <a:avLst/>
            <a:gdLst>
              <a:gd name="connsiteX0" fmla="*/ 203206 w 2730500"/>
              <a:gd name="connsiteY0" fmla="*/ 0 h 1905000"/>
              <a:gd name="connsiteX1" fmla="*/ 2527294 w 2730500"/>
              <a:gd name="connsiteY1" fmla="*/ 0 h 1905000"/>
              <a:gd name="connsiteX2" fmla="*/ 2730500 w 2730500"/>
              <a:gd name="connsiteY2" fmla="*/ 203206 h 1905000"/>
              <a:gd name="connsiteX3" fmla="*/ 2730500 w 2730500"/>
              <a:gd name="connsiteY3" fmla="*/ 1701794 h 1905000"/>
              <a:gd name="connsiteX4" fmla="*/ 2527294 w 2730500"/>
              <a:gd name="connsiteY4" fmla="*/ 1905000 h 1905000"/>
              <a:gd name="connsiteX5" fmla="*/ 508000 w 2730500"/>
              <a:gd name="connsiteY5" fmla="*/ 1905000 h 1905000"/>
              <a:gd name="connsiteX6" fmla="*/ 203206 w 2730500"/>
              <a:gd name="connsiteY6" fmla="*/ 1905000 h 1905000"/>
              <a:gd name="connsiteX7" fmla="*/ 0 w 2730500"/>
              <a:gd name="connsiteY7" fmla="*/ 1905000 h 1905000"/>
              <a:gd name="connsiteX8" fmla="*/ 0 w 2730500"/>
              <a:gd name="connsiteY8" fmla="*/ 1701794 h 1905000"/>
              <a:gd name="connsiteX9" fmla="*/ 0 w 2730500"/>
              <a:gd name="connsiteY9" fmla="*/ 1397000 h 1905000"/>
              <a:gd name="connsiteX10" fmla="*/ 0 w 2730500"/>
              <a:gd name="connsiteY10" fmla="*/ 203206 h 1905000"/>
              <a:gd name="connsiteX11" fmla="*/ 203206 w 2730500"/>
              <a:gd name="connsiteY11" fmla="*/ 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1905000">
                <a:moveTo>
                  <a:pt x="203206" y="0"/>
                </a:moveTo>
                <a:lnTo>
                  <a:pt x="2527294" y="0"/>
                </a:lnTo>
                <a:cubicBezTo>
                  <a:pt x="2639522" y="0"/>
                  <a:pt x="2730500" y="90978"/>
                  <a:pt x="2730500" y="203206"/>
                </a:cubicBezTo>
                <a:lnTo>
                  <a:pt x="2730500" y="1701794"/>
                </a:lnTo>
                <a:cubicBezTo>
                  <a:pt x="2730500" y="1814022"/>
                  <a:pt x="2639522" y="1905000"/>
                  <a:pt x="2527294" y="1905000"/>
                </a:cubicBezTo>
                <a:lnTo>
                  <a:pt x="508000" y="1905000"/>
                </a:lnTo>
                <a:lnTo>
                  <a:pt x="203206" y="1905000"/>
                </a:lnTo>
                <a:lnTo>
                  <a:pt x="0" y="1905000"/>
                </a:lnTo>
                <a:lnTo>
                  <a:pt x="0" y="1701794"/>
                </a:lnTo>
                <a:lnTo>
                  <a:pt x="0" y="1397000"/>
                </a:lnTo>
                <a:lnTo>
                  <a:pt x="0" y="203206"/>
                </a:lnTo>
                <a:cubicBezTo>
                  <a:pt x="0" y="90978"/>
                  <a:pt x="90978" y="0"/>
                  <a:pt x="203206" y="0"/>
                </a:cubicBezTo>
                <a:close/>
              </a:path>
            </a:pathLst>
          </a:custGeom>
          <a:solidFill>
            <a:schemeClr val="bg1">
              <a:lumMod val="85000"/>
            </a:schemeClr>
          </a:solidFill>
        </p:spPr>
        <p:txBody>
          <a:bodyPr wrap="square" anchor="ctr">
            <a:noAutofit/>
          </a:bodyPr>
          <a:lstStyle>
            <a:lvl1pPr marL="0" indent="0" algn="ctr">
              <a:buNone/>
              <a:defRPr/>
            </a:lvl1pPr>
          </a:lstStyle>
          <a:p>
            <a:pPr lvl="0"/>
            <a:r>
              <a:rPr lang="en-GB"/>
              <a:t>Insert content</a:t>
            </a:r>
          </a:p>
        </p:txBody>
      </p:sp>
      <p:sp>
        <p:nvSpPr>
          <p:cNvPr id="13" name="Text Placeholder 20">
            <a:extLst>
              <a:ext uri="{FF2B5EF4-FFF2-40B4-BE49-F238E27FC236}">
                <a16:creationId xmlns:a16="http://schemas.microsoft.com/office/drawing/2014/main" id="{A737900B-76E8-D033-053E-BA6078A9527C}"/>
              </a:ext>
            </a:extLst>
          </p:cNvPr>
          <p:cNvSpPr>
            <a:spLocks noGrp="1" noRot="1" noMove="1" noResize="1" noEditPoints="1" noAdjustHandles="1" noChangeArrowheads="1" noChangeShapeType="1"/>
          </p:cNvSpPr>
          <p:nvPr>
            <p:ph type="body" sz="quarter" idx="28" hasCustomPrompt="1"/>
          </p:nvPr>
        </p:nvSpPr>
        <p:spPr>
          <a:xfrm>
            <a:off x="292100" y="3648789"/>
            <a:ext cx="2734056"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14" name="Text Placeholder 20">
            <a:extLst>
              <a:ext uri="{FF2B5EF4-FFF2-40B4-BE49-F238E27FC236}">
                <a16:creationId xmlns:a16="http://schemas.microsoft.com/office/drawing/2014/main" id="{70CB789E-BBDD-A1DC-9C21-AAEFB53A05F3}"/>
              </a:ext>
            </a:extLst>
          </p:cNvPr>
          <p:cNvSpPr>
            <a:spLocks noGrp="1" noRot="1" noMove="1" noResize="1" noEditPoints="1" noAdjustHandles="1" noChangeArrowheads="1" noChangeShapeType="1"/>
          </p:cNvSpPr>
          <p:nvPr>
            <p:ph type="body" sz="quarter" idx="41" hasCustomPrompt="1"/>
          </p:nvPr>
        </p:nvSpPr>
        <p:spPr>
          <a:xfrm>
            <a:off x="9165841" y="3648789"/>
            <a:ext cx="2734056"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15" name="Text Placeholder 20">
            <a:extLst>
              <a:ext uri="{FF2B5EF4-FFF2-40B4-BE49-F238E27FC236}">
                <a16:creationId xmlns:a16="http://schemas.microsoft.com/office/drawing/2014/main" id="{39951871-7C71-8352-8A2C-E51FB976A3BB}"/>
              </a:ext>
            </a:extLst>
          </p:cNvPr>
          <p:cNvSpPr>
            <a:spLocks noGrp="1" noRot="1" noMove="1" noResize="1" noEditPoints="1" noAdjustHandles="1" noChangeArrowheads="1" noChangeShapeType="1"/>
          </p:cNvSpPr>
          <p:nvPr>
            <p:ph type="body" sz="quarter" idx="44" hasCustomPrompt="1"/>
          </p:nvPr>
        </p:nvSpPr>
        <p:spPr>
          <a:xfrm>
            <a:off x="6207928" y="3648789"/>
            <a:ext cx="2734056"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
        <p:nvSpPr>
          <p:cNvPr id="16" name="Text Placeholder 20">
            <a:extLst>
              <a:ext uri="{FF2B5EF4-FFF2-40B4-BE49-F238E27FC236}">
                <a16:creationId xmlns:a16="http://schemas.microsoft.com/office/drawing/2014/main" id="{6F107FC2-4A03-0869-434A-A7C4F472CF52}"/>
              </a:ext>
            </a:extLst>
          </p:cNvPr>
          <p:cNvSpPr>
            <a:spLocks noGrp="1" noRot="1" noMove="1" noResize="1" noEditPoints="1" noAdjustHandles="1" noChangeArrowheads="1" noChangeShapeType="1"/>
          </p:cNvSpPr>
          <p:nvPr>
            <p:ph type="body" sz="quarter" idx="45" hasCustomPrompt="1"/>
          </p:nvPr>
        </p:nvSpPr>
        <p:spPr>
          <a:xfrm>
            <a:off x="3250014" y="3648789"/>
            <a:ext cx="2734056" cy="246221"/>
          </a:xfrm>
        </p:spPr>
        <p:txBody>
          <a:bodyPr wrap="square">
            <a:noAutofit/>
          </a:bodyPr>
          <a:lstStyle>
            <a:lvl1pPr marL="0" indent="0">
              <a:spcBef>
                <a:spcPts val="0"/>
              </a:spcBef>
              <a:buFont typeface="Arial" panose="020B0604020202020204" pitchFamily="34" charset="0"/>
              <a:buNone/>
              <a:defRPr b="1">
                <a:solidFill>
                  <a:schemeClr val="accent1"/>
                </a:solidFill>
              </a:defRPr>
            </a:lvl1pPr>
          </a:lstStyle>
          <a:p>
            <a:pPr lvl="0"/>
            <a:r>
              <a:rPr lang="en-US"/>
              <a:t>Insert Header Title</a:t>
            </a:r>
          </a:p>
        </p:txBody>
      </p:sp>
    </p:spTree>
    <p:extLst>
      <p:ext uri="{BB962C8B-B14F-4D97-AF65-F5344CB8AC3E}">
        <p14:creationId xmlns:p14="http://schemas.microsoft.com/office/powerpoint/2010/main" val="4139944207"/>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4" pos="3768">
          <p15:clr>
            <a:srgbClr val="A4A3A4"/>
          </p15:clr>
        </p15:guide>
        <p15:guide id="15" pos="3912">
          <p15:clr>
            <a:srgbClr val="A4A3A4"/>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Three Column">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05381EA3-82B4-00F0-BB0C-A9837995EB62}"/>
              </a:ext>
            </a:extLst>
          </p:cNvPr>
          <p:cNvSpPr/>
          <p:nvPr userDrawn="1"/>
        </p:nvSpPr>
        <p:spPr>
          <a:xfrm>
            <a:off x="0" y="0"/>
            <a:ext cx="12192000" cy="2053846"/>
          </a:xfrm>
          <a:prstGeom prst="rect">
            <a:avLst/>
          </a:prstGeom>
          <a:solidFill>
            <a:schemeClr val="tx2"/>
          </a:solidFill>
          <a:ln>
            <a:noFill/>
          </a:ln>
        </p:spPr>
        <p:txBody>
          <a:bodyPr vert="horz" wrap="square" lIns="68580" tIns="34290" rIns="68580" bIns="34290" numCol="1" anchor="t" anchorCtr="0" compatLnSpc="1">
            <a:prstTxWarp prst="textNoShape">
              <a:avLst/>
            </a:prstTxWarp>
            <a:noAutofit/>
          </a:bodyPr>
          <a:lstStyle/>
          <a:p>
            <a:pPr lvl="0"/>
            <a:endParaRPr lang="en-GB" sz="1350"/>
          </a:p>
        </p:txBody>
      </p:sp>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25/09/2025</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bg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lvl1pPr>
              <a:defRPr>
                <a:solidFill>
                  <a:schemeClr val="bg1"/>
                </a:solidFill>
              </a:defRPr>
            </a:lvl1pPr>
          </a:lstStyle>
          <a:p>
            <a:r>
              <a:rPr lang="en-US"/>
              <a:t>Insert your slide title in Arial Bold 20pt</a:t>
            </a:r>
            <a:endParaRPr lang="en-GB"/>
          </a:p>
        </p:txBody>
      </p:sp>
      <p:sp>
        <p:nvSpPr>
          <p:cNvPr id="45" name="Off-slide Instructions">
            <a:extLst>
              <a:ext uri="{FF2B5EF4-FFF2-40B4-BE49-F238E27FC236}">
                <a16:creationId xmlns:a16="http://schemas.microsoft.com/office/drawing/2014/main" id="{0BEF4EF9-09D0-80BF-4E59-CC634D0D6E6B}"/>
              </a:ext>
              <a:ext uri="{C183D7F6-B498-43B3-948B-1728B52AA6E4}">
                <adec:decorative xmlns:adec="http://schemas.microsoft.com/office/drawing/2017/decorative" val="1"/>
              </a:ext>
            </a:extLst>
          </p:cNvPr>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indent="0" algn="ctr" defTabSz="914400" rtl="0" eaLnBrk="1" latinLnBrk="0" hangingPunct="1">
              <a:spcAft>
                <a:spcPts val="400"/>
              </a:spcAft>
              <a:buFont typeface="+mj-lt"/>
              <a:buNone/>
            </a:pPr>
            <a:r>
              <a:rPr lang="en-US" sz="1200" b="0" kern="1200">
                <a:solidFill>
                  <a:srgbClr val="000000"/>
                </a:solidFill>
                <a:latin typeface="+mn-lt"/>
                <a:ea typeface="+mn-ea"/>
                <a:cs typeface="+mn-cs"/>
              </a:rPr>
              <a:t>Rounded rectangles are a key component of our brand. They help show our humanity.</a:t>
            </a:r>
          </a:p>
        </p:txBody>
      </p:sp>
      <p:sp>
        <p:nvSpPr>
          <p:cNvPr id="6" name="Rectangle: Rounded Corners 5" hidden="1">
            <a:extLst>
              <a:ext uri="{FF2B5EF4-FFF2-40B4-BE49-F238E27FC236}">
                <a16:creationId xmlns:a16="http://schemas.microsoft.com/office/drawing/2014/main" id="{CE738098-4C00-2C61-E62F-DB84A3369006}"/>
              </a:ext>
            </a:extLst>
          </p:cNvPr>
          <p:cNvSpPr>
            <a:spLocks/>
          </p:cNvSpPr>
          <p:nvPr userDrawn="1"/>
        </p:nvSpPr>
        <p:spPr>
          <a:xfrm>
            <a:off x="292100" y="1219200"/>
            <a:ext cx="11607798" cy="4457700"/>
          </a:xfrm>
          <a:prstGeom prst="roundRect">
            <a:avLst>
              <a:gd name="adj" fmla="val 5221"/>
            </a:avLst>
          </a:prstGeom>
          <a:solidFill>
            <a:srgbClr val="F0F0F0"/>
          </a:solidFill>
        </p:spPr>
        <p:txBody>
          <a:bodyPr vert="horz" lIns="0" tIns="0" rIns="0" bIns="0" rtlCol="0" anchor="ctr">
            <a:noAutofit/>
          </a:bodyPr>
          <a:lstStyle/>
          <a:p>
            <a:pPr lvl="0" indent="0" algn="ctr">
              <a:lnSpc>
                <a:spcPct val="100000"/>
              </a:lnSpc>
              <a:spcBef>
                <a:spcPts val="1200"/>
              </a:spcBef>
              <a:buFont typeface="Arial" panose="020B0604020202020204" pitchFamily="34" charset="0"/>
              <a:buNone/>
            </a:pPr>
            <a:endParaRPr lang="en-US" sz="1600" err="1"/>
          </a:p>
        </p:txBody>
      </p:sp>
      <p:sp>
        <p:nvSpPr>
          <p:cNvPr id="120" name="Freeform: Shape 119">
            <a:extLst>
              <a:ext uri="{FF2B5EF4-FFF2-40B4-BE49-F238E27FC236}">
                <a16:creationId xmlns:a16="http://schemas.microsoft.com/office/drawing/2014/main" id="{DBD1CC39-02C7-B4A4-792C-E554448A24B4}"/>
              </a:ext>
            </a:extLst>
          </p:cNvPr>
          <p:cNvSpPr>
            <a:spLocks/>
          </p:cNvSpPr>
          <p:nvPr userDrawn="1"/>
        </p:nvSpPr>
        <p:spPr>
          <a:xfrm>
            <a:off x="292100" y="2746656"/>
            <a:ext cx="2103120" cy="2926080"/>
          </a:xfrm>
          <a:custGeom>
            <a:avLst/>
            <a:gdLst>
              <a:gd name="connsiteX0" fmla="*/ 222195 w 2103120"/>
              <a:gd name="connsiteY0" fmla="*/ 0 h 3303012"/>
              <a:gd name="connsiteX1" fmla="*/ 1880925 w 2103120"/>
              <a:gd name="connsiteY1" fmla="*/ 0 h 3303012"/>
              <a:gd name="connsiteX2" fmla="*/ 2103120 w 2103120"/>
              <a:gd name="connsiteY2" fmla="*/ 222195 h 3303012"/>
              <a:gd name="connsiteX3" fmla="*/ 2103120 w 2103120"/>
              <a:gd name="connsiteY3" fmla="*/ 3080817 h 3303012"/>
              <a:gd name="connsiteX4" fmla="*/ 1880925 w 2103120"/>
              <a:gd name="connsiteY4" fmla="*/ 3303012 h 3303012"/>
              <a:gd name="connsiteX5" fmla="*/ 331847 w 2103120"/>
              <a:gd name="connsiteY5" fmla="*/ 3303012 h 3303012"/>
              <a:gd name="connsiteX6" fmla="*/ 222195 w 2103120"/>
              <a:gd name="connsiteY6" fmla="*/ 3303012 h 3303012"/>
              <a:gd name="connsiteX7" fmla="*/ 0 w 2103120"/>
              <a:gd name="connsiteY7" fmla="*/ 3303012 h 3303012"/>
              <a:gd name="connsiteX8" fmla="*/ 0 w 2103120"/>
              <a:gd name="connsiteY8" fmla="*/ 3080817 h 3303012"/>
              <a:gd name="connsiteX9" fmla="*/ 0 w 2103120"/>
              <a:gd name="connsiteY9" fmla="*/ 2965554 h 3303012"/>
              <a:gd name="connsiteX10" fmla="*/ 0 w 2103120"/>
              <a:gd name="connsiteY10" fmla="*/ 222195 h 3303012"/>
              <a:gd name="connsiteX11" fmla="*/ 222195 w 2103120"/>
              <a:gd name="connsiteY11" fmla="*/ 0 h 33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303012">
                <a:moveTo>
                  <a:pt x="222195" y="0"/>
                </a:moveTo>
                <a:lnTo>
                  <a:pt x="1880925" y="0"/>
                </a:lnTo>
                <a:cubicBezTo>
                  <a:pt x="2003640" y="0"/>
                  <a:pt x="2103120" y="99480"/>
                  <a:pt x="2103120" y="222195"/>
                </a:cubicBezTo>
                <a:lnTo>
                  <a:pt x="2103120" y="3080817"/>
                </a:lnTo>
                <a:cubicBezTo>
                  <a:pt x="2103120" y="3203532"/>
                  <a:pt x="2003640" y="3303012"/>
                  <a:pt x="1880925" y="3303012"/>
                </a:cubicBezTo>
                <a:lnTo>
                  <a:pt x="331847" y="3303012"/>
                </a:lnTo>
                <a:lnTo>
                  <a:pt x="222195" y="3303012"/>
                </a:lnTo>
                <a:lnTo>
                  <a:pt x="0" y="3303012"/>
                </a:lnTo>
                <a:lnTo>
                  <a:pt x="0" y="3080817"/>
                </a:lnTo>
                <a:lnTo>
                  <a:pt x="0" y="2965554"/>
                </a:lnTo>
                <a:lnTo>
                  <a:pt x="0" y="222195"/>
                </a:lnTo>
                <a:cubicBezTo>
                  <a:pt x="0" y="99480"/>
                  <a:pt x="99480" y="0"/>
                  <a:pt x="222195"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119" name="Freeform: Shape 118">
            <a:extLst>
              <a:ext uri="{FF2B5EF4-FFF2-40B4-BE49-F238E27FC236}">
                <a16:creationId xmlns:a16="http://schemas.microsoft.com/office/drawing/2014/main" id="{CD1D7D24-20B1-F38C-8677-0BA4F80D013E}"/>
              </a:ext>
            </a:extLst>
          </p:cNvPr>
          <p:cNvSpPr>
            <a:spLocks/>
          </p:cNvSpPr>
          <p:nvPr userDrawn="1"/>
        </p:nvSpPr>
        <p:spPr>
          <a:xfrm>
            <a:off x="2669648" y="2746656"/>
            <a:ext cx="2103120" cy="2926080"/>
          </a:xfrm>
          <a:custGeom>
            <a:avLst/>
            <a:gdLst>
              <a:gd name="connsiteX0" fmla="*/ 222195 w 2103120"/>
              <a:gd name="connsiteY0" fmla="*/ 0 h 3303012"/>
              <a:gd name="connsiteX1" fmla="*/ 1880925 w 2103120"/>
              <a:gd name="connsiteY1" fmla="*/ 0 h 3303012"/>
              <a:gd name="connsiteX2" fmla="*/ 2103120 w 2103120"/>
              <a:gd name="connsiteY2" fmla="*/ 222195 h 3303012"/>
              <a:gd name="connsiteX3" fmla="*/ 2103120 w 2103120"/>
              <a:gd name="connsiteY3" fmla="*/ 3080817 h 3303012"/>
              <a:gd name="connsiteX4" fmla="*/ 1880925 w 2103120"/>
              <a:gd name="connsiteY4" fmla="*/ 3303012 h 3303012"/>
              <a:gd name="connsiteX5" fmla="*/ 331847 w 2103120"/>
              <a:gd name="connsiteY5" fmla="*/ 3303012 h 3303012"/>
              <a:gd name="connsiteX6" fmla="*/ 222195 w 2103120"/>
              <a:gd name="connsiteY6" fmla="*/ 3303012 h 3303012"/>
              <a:gd name="connsiteX7" fmla="*/ 0 w 2103120"/>
              <a:gd name="connsiteY7" fmla="*/ 3303012 h 3303012"/>
              <a:gd name="connsiteX8" fmla="*/ 0 w 2103120"/>
              <a:gd name="connsiteY8" fmla="*/ 3080817 h 3303012"/>
              <a:gd name="connsiteX9" fmla="*/ 0 w 2103120"/>
              <a:gd name="connsiteY9" fmla="*/ 2965554 h 3303012"/>
              <a:gd name="connsiteX10" fmla="*/ 0 w 2103120"/>
              <a:gd name="connsiteY10" fmla="*/ 222195 h 3303012"/>
              <a:gd name="connsiteX11" fmla="*/ 222195 w 2103120"/>
              <a:gd name="connsiteY11" fmla="*/ 0 h 33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303012">
                <a:moveTo>
                  <a:pt x="222195" y="0"/>
                </a:moveTo>
                <a:lnTo>
                  <a:pt x="1880925" y="0"/>
                </a:lnTo>
                <a:cubicBezTo>
                  <a:pt x="2003640" y="0"/>
                  <a:pt x="2103120" y="99480"/>
                  <a:pt x="2103120" y="222195"/>
                </a:cubicBezTo>
                <a:lnTo>
                  <a:pt x="2103120" y="3080817"/>
                </a:lnTo>
                <a:cubicBezTo>
                  <a:pt x="2103120" y="3203532"/>
                  <a:pt x="2003640" y="3303012"/>
                  <a:pt x="1880925" y="3303012"/>
                </a:cubicBezTo>
                <a:lnTo>
                  <a:pt x="331847" y="3303012"/>
                </a:lnTo>
                <a:lnTo>
                  <a:pt x="222195" y="3303012"/>
                </a:lnTo>
                <a:lnTo>
                  <a:pt x="0" y="3303012"/>
                </a:lnTo>
                <a:lnTo>
                  <a:pt x="0" y="3080817"/>
                </a:lnTo>
                <a:lnTo>
                  <a:pt x="0" y="2965554"/>
                </a:lnTo>
                <a:lnTo>
                  <a:pt x="0" y="222195"/>
                </a:lnTo>
                <a:cubicBezTo>
                  <a:pt x="0" y="99480"/>
                  <a:pt x="99480" y="0"/>
                  <a:pt x="222195"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118" name="Freeform: Shape 117">
            <a:extLst>
              <a:ext uri="{FF2B5EF4-FFF2-40B4-BE49-F238E27FC236}">
                <a16:creationId xmlns:a16="http://schemas.microsoft.com/office/drawing/2014/main" id="{94BCF3B6-DC93-3097-AC01-231DE4ACE464}"/>
              </a:ext>
            </a:extLst>
          </p:cNvPr>
          <p:cNvSpPr>
            <a:spLocks/>
          </p:cNvSpPr>
          <p:nvPr userDrawn="1"/>
        </p:nvSpPr>
        <p:spPr>
          <a:xfrm>
            <a:off x="5047197" y="2746656"/>
            <a:ext cx="2103120" cy="2926080"/>
          </a:xfrm>
          <a:custGeom>
            <a:avLst/>
            <a:gdLst>
              <a:gd name="connsiteX0" fmla="*/ 222195 w 2103120"/>
              <a:gd name="connsiteY0" fmla="*/ 0 h 3303012"/>
              <a:gd name="connsiteX1" fmla="*/ 1880925 w 2103120"/>
              <a:gd name="connsiteY1" fmla="*/ 0 h 3303012"/>
              <a:gd name="connsiteX2" fmla="*/ 2103120 w 2103120"/>
              <a:gd name="connsiteY2" fmla="*/ 222195 h 3303012"/>
              <a:gd name="connsiteX3" fmla="*/ 2103120 w 2103120"/>
              <a:gd name="connsiteY3" fmla="*/ 3080817 h 3303012"/>
              <a:gd name="connsiteX4" fmla="*/ 1880925 w 2103120"/>
              <a:gd name="connsiteY4" fmla="*/ 3303012 h 3303012"/>
              <a:gd name="connsiteX5" fmla="*/ 331847 w 2103120"/>
              <a:gd name="connsiteY5" fmla="*/ 3303012 h 3303012"/>
              <a:gd name="connsiteX6" fmla="*/ 222195 w 2103120"/>
              <a:gd name="connsiteY6" fmla="*/ 3303012 h 3303012"/>
              <a:gd name="connsiteX7" fmla="*/ 0 w 2103120"/>
              <a:gd name="connsiteY7" fmla="*/ 3303012 h 3303012"/>
              <a:gd name="connsiteX8" fmla="*/ 0 w 2103120"/>
              <a:gd name="connsiteY8" fmla="*/ 3080817 h 3303012"/>
              <a:gd name="connsiteX9" fmla="*/ 0 w 2103120"/>
              <a:gd name="connsiteY9" fmla="*/ 2965554 h 3303012"/>
              <a:gd name="connsiteX10" fmla="*/ 0 w 2103120"/>
              <a:gd name="connsiteY10" fmla="*/ 222195 h 3303012"/>
              <a:gd name="connsiteX11" fmla="*/ 222195 w 2103120"/>
              <a:gd name="connsiteY11" fmla="*/ 0 h 33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303012">
                <a:moveTo>
                  <a:pt x="222195" y="0"/>
                </a:moveTo>
                <a:lnTo>
                  <a:pt x="1880925" y="0"/>
                </a:lnTo>
                <a:cubicBezTo>
                  <a:pt x="2003640" y="0"/>
                  <a:pt x="2103120" y="99480"/>
                  <a:pt x="2103120" y="222195"/>
                </a:cubicBezTo>
                <a:lnTo>
                  <a:pt x="2103120" y="3080817"/>
                </a:lnTo>
                <a:cubicBezTo>
                  <a:pt x="2103120" y="3203532"/>
                  <a:pt x="2003640" y="3303012"/>
                  <a:pt x="1880925" y="3303012"/>
                </a:cubicBezTo>
                <a:lnTo>
                  <a:pt x="331847" y="3303012"/>
                </a:lnTo>
                <a:lnTo>
                  <a:pt x="222195" y="3303012"/>
                </a:lnTo>
                <a:lnTo>
                  <a:pt x="0" y="3303012"/>
                </a:lnTo>
                <a:lnTo>
                  <a:pt x="0" y="3080817"/>
                </a:lnTo>
                <a:lnTo>
                  <a:pt x="0" y="2965554"/>
                </a:lnTo>
                <a:lnTo>
                  <a:pt x="0" y="222195"/>
                </a:lnTo>
                <a:cubicBezTo>
                  <a:pt x="0" y="99480"/>
                  <a:pt x="99480" y="0"/>
                  <a:pt x="222195"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117" name="Freeform: Shape 116">
            <a:extLst>
              <a:ext uri="{FF2B5EF4-FFF2-40B4-BE49-F238E27FC236}">
                <a16:creationId xmlns:a16="http://schemas.microsoft.com/office/drawing/2014/main" id="{CBFD68C9-10C2-22A3-C43D-D57A635C41DE}"/>
              </a:ext>
            </a:extLst>
          </p:cNvPr>
          <p:cNvSpPr>
            <a:spLocks/>
          </p:cNvSpPr>
          <p:nvPr userDrawn="1"/>
        </p:nvSpPr>
        <p:spPr>
          <a:xfrm>
            <a:off x="7424744" y="2746656"/>
            <a:ext cx="2103120" cy="2926080"/>
          </a:xfrm>
          <a:custGeom>
            <a:avLst/>
            <a:gdLst>
              <a:gd name="connsiteX0" fmla="*/ 222195 w 2103120"/>
              <a:gd name="connsiteY0" fmla="*/ 0 h 3303012"/>
              <a:gd name="connsiteX1" fmla="*/ 1880925 w 2103120"/>
              <a:gd name="connsiteY1" fmla="*/ 0 h 3303012"/>
              <a:gd name="connsiteX2" fmla="*/ 2103120 w 2103120"/>
              <a:gd name="connsiteY2" fmla="*/ 222195 h 3303012"/>
              <a:gd name="connsiteX3" fmla="*/ 2103120 w 2103120"/>
              <a:gd name="connsiteY3" fmla="*/ 3080817 h 3303012"/>
              <a:gd name="connsiteX4" fmla="*/ 1880925 w 2103120"/>
              <a:gd name="connsiteY4" fmla="*/ 3303012 h 3303012"/>
              <a:gd name="connsiteX5" fmla="*/ 331847 w 2103120"/>
              <a:gd name="connsiteY5" fmla="*/ 3303012 h 3303012"/>
              <a:gd name="connsiteX6" fmla="*/ 222195 w 2103120"/>
              <a:gd name="connsiteY6" fmla="*/ 3303012 h 3303012"/>
              <a:gd name="connsiteX7" fmla="*/ 0 w 2103120"/>
              <a:gd name="connsiteY7" fmla="*/ 3303012 h 3303012"/>
              <a:gd name="connsiteX8" fmla="*/ 0 w 2103120"/>
              <a:gd name="connsiteY8" fmla="*/ 3080817 h 3303012"/>
              <a:gd name="connsiteX9" fmla="*/ 0 w 2103120"/>
              <a:gd name="connsiteY9" fmla="*/ 2965554 h 3303012"/>
              <a:gd name="connsiteX10" fmla="*/ 0 w 2103120"/>
              <a:gd name="connsiteY10" fmla="*/ 222195 h 3303012"/>
              <a:gd name="connsiteX11" fmla="*/ 222195 w 2103120"/>
              <a:gd name="connsiteY11" fmla="*/ 0 h 33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303012">
                <a:moveTo>
                  <a:pt x="222195" y="0"/>
                </a:moveTo>
                <a:lnTo>
                  <a:pt x="1880925" y="0"/>
                </a:lnTo>
                <a:cubicBezTo>
                  <a:pt x="2003640" y="0"/>
                  <a:pt x="2103120" y="99480"/>
                  <a:pt x="2103120" y="222195"/>
                </a:cubicBezTo>
                <a:lnTo>
                  <a:pt x="2103120" y="3080817"/>
                </a:lnTo>
                <a:cubicBezTo>
                  <a:pt x="2103120" y="3203532"/>
                  <a:pt x="2003640" y="3303012"/>
                  <a:pt x="1880925" y="3303012"/>
                </a:cubicBezTo>
                <a:lnTo>
                  <a:pt x="331847" y="3303012"/>
                </a:lnTo>
                <a:lnTo>
                  <a:pt x="222195" y="3303012"/>
                </a:lnTo>
                <a:lnTo>
                  <a:pt x="0" y="3303012"/>
                </a:lnTo>
                <a:lnTo>
                  <a:pt x="0" y="3080817"/>
                </a:lnTo>
                <a:lnTo>
                  <a:pt x="0" y="2965554"/>
                </a:lnTo>
                <a:lnTo>
                  <a:pt x="0" y="222195"/>
                </a:lnTo>
                <a:cubicBezTo>
                  <a:pt x="0" y="99480"/>
                  <a:pt x="99480" y="0"/>
                  <a:pt x="222195"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116" name="Freeform: Shape 115">
            <a:extLst>
              <a:ext uri="{FF2B5EF4-FFF2-40B4-BE49-F238E27FC236}">
                <a16:creationId xmlns:a16="http://schemas.microsoft.com/office/drawing/2014/main" id="{549D6287-504D-678C-9E57-F508673D9D3E}"/>
              </a:ext>
            </a:extLst>
          </p:cNvPr>
          <p:cNvSpPr>
            <a:spLocks/>
          </p:cNvSpPr>
          <p:nvPr userDrawn="1"/>
        </p:nvSpPr>
        <p:spPr>
          <a:xfrm>
            <a:off x="9802293" y="2746656"/>
            <a:ext cx="2103120" cy="2926080"/>
          </a:xfrm>
          <a:custGeom>
            <a:avLst/>
            <a:gdLst>
              <a:gd name="connsiteX0" fmla="*/ 222195 w 2103120"/>
              <a:gd name="connsiteY0" fmla="*/ 0 h 3303012"/>
              <a:gd name="connsiteX1" fmla="*/ 1880925 w 2103120"/>
              <a:gd name="connsiteY1" fmla="*/ 0 h 3303012"/>
              <a:gd name="connsiteX2" fmla="*/ 2103120 w 2103120"/>
              <a:gd name="connsiteY2" fmla="*/ 222195 h 3303012"/>
              <a:gd name="connsiteX3" fmla="*/ 2103120 w 2103120"/>
              <a:gd name="connsiteY3" fmla="*/ 3080817 h 3303012"/>
              <a:gd name="connsiteX4" fmla="*/ 1880925 w 2103120"/>
              <a:gd name="connsiteY4" fmla="*/ 3303012 h 3303012"/>
              <a:gd name="connsiteX5" fmla="*/ 331847 w 2103120"/>
              <a:gd name="connsiteY5" fmla="*/ 3303012 h 3303012"/>
              <a:gd name="connsiteX6" fmla="*/ 222195 w 2103120"/>
              <a:gd name="connsiteY6" fmla="*/ 3303012 h 3303012"/>
              <a:gd name="connsiteX7" fmla="*/ 0 w 2103120"/>
              <a:gd name="connsiteY7" fmla="*/ 3303012 h 3303012"/>
              <a:gd name="connsiteX8" fmla="*/ 0 w 2103120"/>
              <a:gd name="connsiteY8" fmla="*/ 3080817 h 3303012"/>
              <a:gd name="connsiteX9" fmla="*/ 0 w 2103120"/>
              <a:gd name="connsiteY9" fmla="*/ 2965554 h 3303012"/>
              <a:gd name="connsiteX10" fmla="*/ 0 w 2103120"/>
              <a:gd name="connsiteY10" fmla="*/ 222195 h 3303012"/>
              <a:gd name="connsiteX11" fmla="*/ 222195 w 2103120"/>
              <a:gd name="connsiteY11" fmla="*/ 0 h 33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3120" h="3303012">
                <a:moveTo>
                  <a:pt x="222195" y="0"/>
                </a:moveTo>
                <a:lnTo>
                  <a:pt x="1880925" y="0"/>
                </a:lnTo>
                <a:cubicBezTo>
                  <a:pt x="2003640" y="0"/>
                  <a:pt x="2103120" y="99480"/>
                  <a:pt x="2103120" y="222195"/>
                </a:cubicBezTo>
                <a:lnTo>
                  <a:pt x="2103120" y="3080817"/>
                </a:lnTo>
                <a:cubicBezTo>
                  <a:pt x="2103120" y="3203532"/>
                  <a:pt x="2003640" y="3303012"/>
                  <a:pt x="1880925" y="3303012"/>
                </a:cubicBezTo>
                <a:lnTo>
                  <a:pt x="331847" y="3303012"/>
                </a:lnTo>
                <a:lnTo>
                  <a:pt x="222195" y="3303012"/>
                </a:lnTo>
                <a:lnTo>
                  <a:pt x="0" y="3303012"/>
                </a:lnTo>
                <a:lnTo>
                  <a:pt x="0" y="3080817"/>
                </a:lnTo>
                <a:lnTo>
                  <a:pt x="0" y="2965554"/>
                </a:lnTo>
                <a:lnTo>
                  <a:pt x="0" y="222195"/>
                </a:lnTo>
                <a:cubicBezTo>
                  <a:pt x="0" y="99480"/>
                  <a:pt x="99480" y="0"/>
                  <a:pt x="222195"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140" name="Text Placeholder 61">
            <a:extLst>
              <a:ext uri="{FF2B5EF4-FFF2-40B4-BE49-F238E27FC236}">
                <a16:creationId xmlns:a16="http://schemas.microsoft.com/office/drawing/2014/main" id="{6E8BCEDF-DF7F-F7B4-896B-C8A349510BD0}"/>
              </a:ext>
            </a:extLst>
          </p:cNvPr>
          <p:cNvSpPr>
            <a:spLocks noGrp="1"/>
          </p:cNvSpPr>
          <p:nvPr>
            <p:ph type="body" sz="quarter" idx="22" hasCustomPrompt="1"/>
          </p:nvPr>
        </p:nvSpPr>
        <p:spPr>
          <a:xfrm>
            <a:off x="496632" y="3838050"/>
            <a:ext cx="1694057" cy="1642311"/>
          </a:xfrm>
        </p:spPr>
        <p:txBody>
          <a:bodyPr lIns="45720" tIns="45720" rIns="45720" bIns="45720">
            <a:noAutofit/>
          </a:bodyPr>
          <a:lstStyle>
            <a:lvl1pPr marL="0" indent="0">
              <a:spcBef>
                <a:spcPts val="0"/>
              </a:spcBef>
              <a:spcAft>
                <a:spcPts val="2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41" name="Text Placeholder 56">
            <a:extLst>
              <a:ext uri="{FF2B5EF4-FFF2-40B4-BE49-F238E27FC236}">
                <a16:creationId xmlns:a16="http://schemas.microsoft.com/office/drawing/2014/main" id="{9C421C38-A2C8-2F43-B98A-88D2E0125E40}"/>
              </a:ext>
            </a:extLst>
          </p:cNvPr>
          <p:cNvSpPr>
            <a:spLocks noGrp="1"/>
          </p:cNvSpPr>
          <p:nvPr>
            <p:ph type="body" sz="quarter" idx="23" hasCustomPrompt="1"/>
          </p:nvPr>
        </p:nvSpPr>
        <p:spPr>
          <a:xfrm>
            <a:off x="496632" y="2934355"/>
            <a:ext cx="1694057" cy="523220"/>
          </a:xfrm>
          <a:prstGeom prst="rect">
            <a:avLst/>
          </a:prstGeom>
          <a:noFill/>
          <a:effectLst/>
        </p:spPr>
        <p:txBody>
          <a:bodyPr vert="horz" wrap="square" lIns="45720" tIns="45720" rIns="45720" bIns="45720" rtlCol="0" anchor="ctr">
            <a:noAutofit/>
          </a:bodyPr>
          <a:lstStyle>
            <a:lvl1pPr marL="0" indent="0" algn="ctr">
              <a:spcBef>
                <a:spcPts val="0"/>
              </a:spcBef>
              <a:spcAft>
                <a:spcPts val="0"/>
              </a:spcAft>
              <a:buNone/>
              <a:defRPr lang="en-US" sz="16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cxnSp>
        <p:nvCxnSpPr>
          <p:cNvPr id="142" name="Straight Connector 141">
            <a:extLst>
              <a:ext uri="{FF2B5EF4-FFF2-40B4-BE49-F238E27FC236}">
                <a16:creationId xmlns:a16="http://schemas.microsoft.com/office/drawing/2014/main" id="{DCC261B0-0A42-38FB-A804-83EDC58874B5}"/>
              </a:ext>
            </a:extLst>
          </p:cNvPr>
          <p:cNvCxnSpPr>
            <a:cxnSpLocks/>
          </p:cNvCxnSpPr>
          <p:nvPr userDrawn="1"/>
        </p:nvCxnSpPr>
        <p:spPr>
          <a:xfrm>
            <a:off x="1160780" y="3647812"/>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7" name="Text Placeholder 61">
            <a:extLst>
              <a:ext uri="{FF2B5EF4-FFF2-40B4-BE49-F238E27FC236}">
                <a16:creationId xmlns:a16="http://schemas.microsoft.com/office/drawing/2014/main" id="{E4DCFA52-1E7F-A9BC-1D93-E05A7D36E309}"/>
              </a:ext>
            </a:extLst>
          </p:cNvPr>
          <p:cNvSpPr>
            <a:spLocks noGrp="1"/>
          </p:cNvSpPr>
          <p:nvPr>
            <p:ph type="body" sz="quarter" idx="24" hasCustomPrompt="1"/>
          </p:nvPr>
        </p:nvSpPr>
        <p:spPr>
          <a:xfrm>
            <a:off x="2874180" y="3838050"/>
            <a:ext cx="1694057" cy="1642311"/>
          </a:xfrm>
        </p:spPr>
        <p:txBody>
          <a:bodyPr lIns="45720" tIns="45720" rIns="45720" bIns="45720">
            <a:noAutofit/>
          </a:bodyPr>
          <a:lstStyle>
            <a:lvl1pPr marL="0" indent="0">
              <a:spcBef>
                <a:spcPts val="0"/>
              </a:spcBef>
              <a:spcAft>
                <a:spcPts val="2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48" name="Text Placeholder 56">
            <a:extLst>
              <a:ext uri="{FF2B5EF4-FFF2-40B4-BE49-F238E27FC236}">
                <a16:creationId xmlns:a16="http://schemas.microsoft.com/office/drawing/2014/main" id="{E2B542DE-EBC7-46DE-669F-73B6D34A2EF2}"/>
              </a:ext>
            </a:extLst>
          </p:cNvPr>
          <p:cNvSpPr>
            <a:spLocks noGrp="1"/>
          </p:cNvSpPr>
          <p:nvPr>
            <p:ph type="body" sz="quarter" idx="25" hasCustomPrompt="1"/>
          </p:nvPr>
        </p:nvSpPr>
        <p:spPr>
          <a:xfrm>
            <a:off x="2874180" y="2934355"/>
            <a:ext cx="1694057" cy="523220"/>
          </a:xfrm>
          <a:prstGeom prst="rect">
            <a:avLst/>
          </a:prstGeom>
          <a:noFill/>
          <a:effectLst/>
        </p:spPr>
        <p:txBody>
          <a:bodyPr vert="horz" wrap="square" lIns="45720" tIns="45720" rIns="45720" bIns="45720" rtlCol="0" anchor="ctr">
            <a:noAutofit/>
          </a:bodyPr>
          <a:lstStyle>
            <a:lvl1pPr marL="0" indent="0" algn="ctr">
              <a:spcBef>
                <a:spcPts val="0"/>
              </a:spcBef>
              <a:spcAft>
                <a:spcPts val="0"/>
              </a:spcAft>
              <a:buNone/>
              <a:defRPr lang="en-US" sz="16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cxnSp>
        <p:nvCxnSpPr>
          <p:cNvPr id="149" name="Straight Connector 148">
            <a:extLst>
              <a:ext uri="{FF2B5EF4-FFF2-40B4-BE49-F238E27FC236}">
                <a16:creationId xmlns:a16="http://schemas.microsoft.com/office/drawing/2014/main" id="{D78E37DC-0129-1B4B-7D04-5ED124795C0D}"/>
              </a:ext>
            </a:extLst>
          </p:cNvPr>
          <p:cNvCxnSpPr>
            <a:cxnSpLocks/>
          </p:cNvCxnSpPr>
          <p:nvPr userDrawn="1"/>
        </p:nvCxnSpPr>
        <p:spPr>
          <a:xfrm>
            <a:off x="3538328" y="3647812"/>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0" name="Text Placeholder 61">
            <a:extLst>
              <a:ext uri="{FF2B5EF4-FFF2-40B4-BE49-F238E27FC236}">
                <a16:creationId xmlns:a16="http://schemas.microsoft.com/office/drawing/2014/main" id="{A08F2980-CEAA-7C7D-5686-8E783B213F0C}"/>
              </a:ext>
            </a:extLst>
          </p:cNvPr>
          <p:cNvSpPr>
            <a:spLocks noGrp="1"/>
          </p:cNvSpPr>
          <p:nvPr>
            <p:ph type="body" sz="quarter" idx="26" hasCustomPrompt="1"/>
          </p:nvPr>
        </p:nvSpPr>
        <p:spPr>
          <a:xfrm>
            <a:off x="5251729" y="3838050"/>
            <a:ext cx="1694057" cy="1642311"/>
          </a:xfrm>
        </p:spPr>
        <p:txBody>
          <a:bodyPr lIns="45720" tIns="45720" rIns="45720" bIns="45720">
            <a:noAutofit/>
          </a:bodyPr>
          <a:lstStyle>
            <a:lvl1pPr marL="0" indent="0">
              <a:spcBef>
                <a:spcPts val="0"/>
              </a:spcBef>
              <a:spcAft>
                <a:spcPts val="2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51" name="Text Placeholder 56">
            <a:extLst>
              <a:ext uri="{FF2B5EF4-FFF2-40B4-BE49-F238E27FC236}">
                <a16:creationId xmlns:a16="http://schemas.microsoft.com/office/drawing/2014/main" id="{472E7421-40DD-94F9-4495-52F89025AD69}"/>
              </a:ext>
            </a:extLst>
          </p:cNvPr>
          <p:cNvSpPr>
            <a:spLocks noGrp="1"/>
          </p:cNvSpPr>
          <p:nvPr>
            <p:ph type="body" sz="quarter" idx="27" hasCustomPrompt="1"/>
          </p:nvPr>
        </p:nvSpPr>
        <p:spPr>
          <a:xfrm>
            <a:off x="5251729" y="2934355"/>
            <a:ext cx="1694057" cy="523220"/>
          </a:xfrm>
          <a:prstGeom prst="rect">
            <a:avLst/>
          </a:prstGeom>
          <a:noFill/>
          <a:effectLst/>
        </p:spPr>
        <p:txBody>
          <a:bodyPr vert="horz" wrap="square" lIns="45720" tIns="45720" rIns="45720" bIns="45720" rtlCol="0" anchor="ctr">
            <a:noAutofit/>
          </a:bodyPr>
          <a:lstStyle>
            <a:lvl1pPr marL="0" indent="0" algn="ctr">
              <a:spcBef>
                <a:spcPts val="0"/>
              </a:spcBef>
              <a:spcAft>
                <a:spcPts val="0"/>
              </a:spcAft>
              <a:buNone/>
              <a:defRPr lang="en-US" sz="16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cxnSp>
        <p:nvCxnSpPr>
          <p:cNvPr id="152" name="Straight Connector 151">
            <a:extLst>
              <a:ext uri="{FF2B5EF4-FFF2-40B4-BE49-F238E27FC236}">
                <a16:creationId xmlns:a16="http://schemas.microsoft.com/office/drawing/2014/main" id="{95677A65-C795-2CB3-5EA5-7B5D7307D9F4}"/>
              </a:ext>
            </a:extLst>
          </p:cNvPr>
          <p:cNvCxnSpPr>
            <a:cxnSpLocks/>
          </p:cNvCxnSpPr>
          <p:nvPr userDrawn="1"/>
        </p:nvCxnSpPr>
        <p:spPr>
          <a:xfrm>
            <a:off x="5915877" y="3647812"/>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3" name="Text Placeholder 61">
            <a:extLst>
              <a:ext uri="{FF2B5EF4-FFF2-40B4-BE49-F238E27FC236}">
                <a16:creationId xmlns:a16="http://schemas.microsoft.com/office/drawing/2014/main" id="{B7852150-F734-6148-A2B2-FA369E4DCA15}"/>
              </a:ext>
            </a:extLst>
          </p:cNvPr>
          <p:cNvSpPr>
            <a:spLocks noGrp="1"/>
          </p:cNvSpPr>
          <p:nvPr>
            <p:ph type="body" sz="quarter" idx="28" hasCustomPrompt="1"/>
          </p:nvPr>
        </p:nvSpPr>
        <p:spPr>
          <a:xfrm>
            <a:off x="7629275" y="3838050"/>
            <a:ext cx="1694057" cy="1642311"/>
          </a:xfrm>
        </p:spPr>
        <p:txBody>
          <a:bodyPr lIns="45720" tIns="45720" rIns="45720" bIns="45720">
            <a:noAutofit/>
          </a:bodyPr>
          <a:lstStyle>
            <a:lvl1pPr marL="0" indent="0">
              <a:spcBef>
                <a:spcPts val="0"/>
              </a:spcBef>
              <a:spcAft>
                <a:spcPts val="2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54" name="Text Placeholder 56">
            <a:extLst>
              <a:ext uri="{FF2B5EF4-FFF2-40B4-BE49-F238E27FC236}">
                <a16:creationId xmlns:a16="http://schemas.microsoft.com/office/drawing/2014/main" id="{B6BD51DC-30FF-AA4A-3872-52187FA04A54}"/>
              </a:ext>
            </a:extLst>
          </p:cNvPr>
          <p:cNvSpPr>
            <a:spLocks noGrp="1"/>
          </p:cNvSpPr>
          <p:nvPr>
            <p:ph type="body" sz="quarter" idx="29" hasCustomPrompt="1"/>
          </p:nvPr>
        </p:nvSpPr>
        <p:spPr>
          <a:xfrm>
            <a:off x="7629275" y="2934355"/>
            <a:ext cx="1694057" cy="523220"/>
          </a:xfrm>
          <a:prstGeom prst="rect">
            <a:avLst/>
          </a:prstGeom>
          <a:noFill/>
          <a:effectLst/>
        </p:spPr>
        <p:txBody>
          <a:bodyPr vert="horz" wrap="square" lIns="45720" tIns="45720" rIns="45720" bIns="45720" rtlCol="0" anchor="ctr">
            <a:noAutofit/>
          </a:bodyPr>
          <a:lstStyle>
            <a:lvl1pPr marL="0" indent="0" algn="ctr">
              <a:spcBef>
                <a:spcPts val="0"/>
              </a:spcBef>
              <a:spcAft>
                <a:spcPts val="0"/>
              </a:spcAft>
              <a:buNone/>
              <a:defRPr lang="en-US" sz="16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cxnSp>
        <p:nvCxnSpPr>
          <p:cNvPr id="155" name="Straight Connector 154">
            <a:extLst>
              <a:ext uri="{FF2B5EF4-FFF2-40B4-BE49-F238E27FC236}">
                <a16:creationId xmlns:a16="http://schemas.microsoft.com/office/drawing/2014/main" id="{4DCBB686-D9FB-D59D-587B-B0AFA50DEE1B}"/>
              </a:ext>
            </a:extLst>
          </p:cNvPr>
          <p:cNvCxnSpPr>
            <a:cxnSpLocks/>
          </p:cNvCxnSpPr>
          <p:nvPr userDrawn="1"/>
        </p:nvCxnSpPr>
        <p:spPr>
          <a:xfrm>
            <a:off x="8293423" y="3647812"/>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6" name="Text Placeholder 61">
            <a:extLst>
              <a:ext uri="{FF2B5EF4-FFF2-40B4-BE49-F238E27FC236}">
                <a16:creationId xmlns:a16="http://schemas.microsoft.com/office/drawing/2014/main" id="{55B375AC-2323-490E-6857-6FF20E796774}"/>
              </a:ext>
            </a:extLst>
          </p:cNvPr>
          <p:cNvSpPr>
            <a:spLocks noGrp="1"/>
          </p:cNvSpPr>
          <p:nvPr>
            <p:ph type="body" sz="quarter" idx="30" hasCustomPrompt="1"/>
          </p:nvPr>
        </p:nvSpPr>
        <p:spPr>
          <a:xfrm>
            <a:off x="10006825" y="3838050"/>
            <a:ext cx="1694057" cy="1642311"/>
          </a:xfrm>
        </p:spPr>
        <p:txBody>
          <a:bodyPr lIns="45720" tIns="45720" rIns="45720" bIns="45720">
            <a:noAutofit/>
          </a:bodyPr>
          <a:lstStyle>
            <a:lvl1pPr marL="0" indent="0">
              <a:spcBef>
                <a:spcPts val="0"/>
              </a:spcBef>
              <a:spcAft>
                <a:spcPts val="2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57" name="Text Placeholder 56">
            <a:extLst>
              <a:ext uri="{FF2B5EF4-FFF2-40B4-BE49-F238E27FC236}">
                <a16:creationId xmlns:a16="http://schemas.microsoft.com/office/drawing/2014/main" id="{9558CC2D-FC47-E1E4-DF1C-8BDE4B1B7575}"/>
              </a:ext>
            </a:extLst>
          </p:cNvPr>
          <p:cNvSpPr>
            <a:spLocks noGrp="1"/>
          </p:cNvSpPr>
          <p:nvPr>
            <p:ph type="body" sz="quarter" idx="31" hasCustomPrompt="1"/>
          </p:nvPr>
        </p:nvSpPr>
        <p:spPr>
          <a:xfrm>
            <a:off x="10006825" y="2934355"/>
            <a:ext cx="1694057" cy="523220"/>
          </a:xfrm>
          <a:prstGeom prst="rect">
            <a:avLst/>
          </a:prstGeom>
          <a:noFill/>
          <a:effectLst/>
        </p:spPr>
        <p:txBody>
          <a:bodyPr vert="horz" wrap="square" lIns="45720" tIns="45720" rIns="45720" bIns="45720" rtlCol="0" anchor="ctr">
            <a:noAutofit/>
          </a:bodyPr>
          <a:lstStyle>
            <a:lvl1pPr marL="0" indent="0" algn="ctr">
              <a:spcBef>
                <a:spcPts val="0"/>
              </a:spcBef>
              <a:spcAft>
                <a:spcPts val="0"/>
              </a:spcAft>
              <a:buNone/>
              <a:defRPr lang="en-US" sz="16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cxnSp>
        <p:nvCxnSpPr>
          <p:cNvPr id="158" name="Straight Connector 157">
            <a:extLst>
              <a:ext uri="{FF2B5EF4-FFF2-40B4-BE49-F238E27FC236}">
                <a16:creationId xmlns:a16="http://schemas.microsoft.com/office/drawing/2014/main" id="{4E15D5B5-4784-96EB-9FFB-E8A3EDED40FD}"/>
              </a:ext>
            </a:extLst>
          </p:cNvPr>
          <p:cNvCxnSpPr>
            <a:cxnSpLocks/>
          </p:cNvCxnSpPr>
          <p:nvPr userDrawn="1"/>
        </p:nvCxnSpPr>
        <p:spPr>
          <a:xfrm>
            <a:off x="10670973" y="3647812"/>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03C013E9-C257-8D76-DFE6-CA68E1DDE5E1}"/>
              </a:ext>
            </a:extLst>
          </p:cNvPr>
          <p:cNvSpPr txBox="1">
            <a:spLocks/>
          </p:cNvSpPr>
          <p:nvPr userDrawn="1"/>
        </p:nvSpPr>
        <p:spPr>
          <a:xfrm>
            <a:off x="891857" y="1602044"/>
            <a:ext cx="903606" cy="903604"/>
          </a:xfrm>
          <a:custGeom>
            <a:avLst/>
            <a:gdLst>
              <a:gd name="connsiteX0" fmla="*/ 87805 w 831096"/>
              <a:gd name="connsiteY0" fmla="*/ 0 h 831094"/>
              <a:gd name="connsiteX1" fmla="*/ 743291 w 831096"/>
              <a:gd name="connsiteY1" fmla="*/ 0 h 831094"/>
              <a:gd name="connsiteX2" fmla="*/ 831096 w 831096"/>
              <a:gd name="connsiteY2" fmla="*/ 87805 h 831094"/>
              <a:gd name="connsiteX3" fmla="*/ 831096 w 831096"/>
              <a:gd name="connsiteY3" fmla="*/ 436181 h 831094"/>
              <a:gd name="connsiteX4" fmla="*/ 831096 w 831096"/>
              <a:gd name="connsiteY4" fmla="*/ 743290 h 831094"/>
              <a:gd name="connsiteX5" fmla="*/ 831096 w 831096"/>
              <a:gd name="connsiteY5" fmla="*/ 831094 h 831094"/>
              <a:gd name="connsiteX6" fmla="*/ 743291 w 831096"/>
              <a:gd name="connsiteY6" fmla="*/ 831094 h 831094"/>
              <a:gd name="connsiteX7" fmla="*/ 442748 w 831096"/>
              <a:gd name="connsiteY7" fmla="*/ 831094 h 831094"/>
              <a:gd name="connsiteX8" fmla="*/ 87805 w 831096"/>
              <a:gd name="connsiteY8" fmla="*/ 831094 h 831094"/>
              <a:gd name="connsiteX9" fmla="*/ 0 w 831096"/>
              <a:gd name="connsiteY9" fmla="*/ 743290 h 831094"/>
              <a:gd name="connsiteX10" fmla="*/ 0 w 831096"/>
              <a:gd name="connsiteY10" fmla="*/ 87805 h 831094"/>
              <a:gd name="connsiteX11" fmla="*/ 87805 w 831096"/>
              <a:gd name="connsiteY11" fmla="*/ 0 h 83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096" h="831094">
                <a:moveTo>
                  <a:pt x="87805" y="0"/>
                </a:moveTo>
                <a:lnTo>
                  <a:pt x="743291" y="0"/>
                </a:lnTo>
                <a:cubicBezTo>
                  <a:pt x="791785" y="0"/>
                  <a:pt x="831096" y="39311"/>
                  <a:pt x="831096" y="87805"/>
                </a:cubicBezTo>
                <a:lnTo>
                  <a:pt x="831096" y="436181"/>
                </a:lnTo>
                <a:lnTo>
                  <a:pt x="831096" y="743290"/>
                </a:lnTo>
                <a:lnTo>
                  <a:pt x="831096" y="831094"/>
                </a:lnTo>
                <a:lnTo>
                  <a:pt x="743291" y="831094"/>
                </a:lnTo>
                <a:lnTo>
                  <a:pt x="442748" y="831094"/>
                </a:lnTo>
                <a:lnTo>
                  <a:pt x="87805" y="831094"/>
                </a:lnTo>
                <a:cubicBezTo>
                  <a:pt x="39311" y="831094"/>
                  <a:pt x="0" y="791783"/>
                  <a:pt x="0" y="743290"/>
                </a:cubicBezTo>
                <a:lnTo>
                  <a:pt x="0" y="87805"/>
                </a:lnTo>
                <a:cubicBezTo>
                  <a:pt x="0" y="39311"/>
                  <a:pt x="39311" y="0"/>
                  <a:pt x="87805" y="0"/>
                </a:cubicBezTo>
                <a:close/>
              </a:path>
            </a:pathLst>
          </a:custGeom>
          <a:solidFill>
            <a:schemeClr val="bg1"/>
          </a:solidFill>
          <a:ln w="317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4" name="Picture Placeholder 225">
            <a:extLst>
              <a:ext uri="{FF2B5EF4-FFF2-40B4-BE49-F238E27FC236}">
                <a16:creationId xmlns:a16="http://schemas.microsoft.com/office/drawing/2014/main" id="{C21369C3-2536-3778-5D78-2D78EEDA9919}"/>
              </a:ext>
            </a:extLst>
          </p:cNvPr>
          <p:cNvSpPr>
            <a:spLocks noGrp="1"/>
          </p:cNvSpPr>
          <p:nvPr>
            <p:ph type="pic" sz="quarter" idx="18"/>
          </p:nvPr>
        </p:nvSpPr>
        <p:spPr>
          <a:xfrm>
            <a:off x="1080512" y="1790700"/>
            <a:ext cx="526296" cy="526294"/>
          </a:xfrm>
          <a:prstGeom prst="roundRect">
            <a:avLst>
              <a:gd name="adj" fmla="val 0"/>
            </a:avLst>
          </a:prstGeom>
          <a:noFill/>
          <a:ln>
            <a:noFill/>
          </a:ln>
        </p:spPr>
        <p:txBody>
          <a:bodyPr anchor="ctr" anchorCtr="0"/>
          <a:lstStyle>
            <a:lvl1pPr marL="0" indent="0" algn="ctr">
              <a:buNone/>
              <a:defRPr sz="1000"/>
            </a:lvl1pPr>
          </a:lstStyle>
          <a:p>
            <a:endParaRPr lang="en-US"/>
          </a:p>
        </p:txBody>
      </p:sp>
      <p:sp>
        <p:nvSpPr>
          <p:cNvPr id="166" name="TextBox 165">
            <a:extLst>
              <a:ext uri="{FF2B5EF4-FFF2-40B4-BE49-F238E27FC236}">
                <a16:creationId xmlns:a16="http://schemas.microsoft.com/office/drawing/2014/main" id="{712185FC-C617-ED6F-236E-B6528F39FB1F}"/>
              </a:ext>
            </a:extLst>
          </p:cNvPr>
          <p:cNvSpPr txBox="1">
            <a:spLocks/>
          </p:cNvSpPr>
          <p:nvPr userDrawn="1"/>
        </p:nvSpPr>
        <p:spPr>
          <a:xfrm>
            <a:off x="3269405" y="1602044"/>
            <a:ext cx="903606" cy="903604"/>
          </a:xfrm>
          <a:custGeom>
            <a:avLst/>
            <a:gdLst>
              <a:gd name="connsiteX0" fmla="*/ 87805 w 831096"/>
              <a:gd name="connsiteY0" fmla="*/ 0 h 831094"/>
              <a:gd name="connsiteX1" fmla="*/ 743291 w 831096"/>
              <a:gd name="connsiteY1" fmla="*/ 0 h 831094"/>
              <a:gd name="connsiteX2" fmla="*/ 831096 w 831096"/>
              <a:gd name="connsiteY2" fmla="*/ 87805 h 831094"/>
              <a:gd name="connsiteX3" fmla="*/ 831096 w 831096"/>
              <a:gd name="connsiteY3" fmla="*/ 436181 h 831094"/>
              <a:gd name="connsiteX4" fmla="*/ 831096 w 831096"/>
              <a:gd name="connsiteY4" fmla="*/ 743290 h 831094"/>
              <a:gd name="connsiteX5" fmla="*/ 831096 w 831096"/>
              <a:gd name="connsiteY5" fmla="*/ 831094 h 831094"/>
              <a:gd name="connsiteX6" fmla="*/ 743291 w 831096"/>
              <a:gd name="connsiteY6" fmla="*/ 831094 h 831094"/>
              <a:gd name="connsiteX7" fmla="*/ 442748 w 831096"/>
              <a:gd name="connsiteY7" fmla="*/ 831094 h 831094"/>
              <a:gd name="connsiteX8" fmla="*/ 87805 w 831096"/>
              <a:gd name="connsiteY8" fmla="*/ 831094 h 831094"/>
              <a:gd name="connsiteX9" fmla="*/ 0 w 831096"/>
              <a:gd name="connsiteY9" fmla="*/ 743290 h 831094"/>
              <a:gd name="connsiteX10" fmla="*/ 0 w 831096"/>
              <a:gd name="connsiteY10" fmla="*/ 87805 h 831094"/>
              <a:gd name="connsiteX11" fmla="*/ 87805 w 831096"/>
              <a:gd name="connsiteY11" fmla="*/ 0 h 83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096" h="831094">
                <a:moveTo>
                  <a:pt x="87805" y="0"/>
                </a:moveTo>
                <a:lnTo>
                  <a:pt x="743291" y="0"/>
                </a:lnTo>
                <a:cubicBezTo>
                  <a:pt x="791785" y="0"/>
                  <a:pt x="831096" y="39311"/>
                  <a:pt x="831096" y="87805"/>
                </a:cubicBezTo>
                <a:lnTo>
                  <a:pt x="831096" y="436181"/>
                </a:lnTo>
                <a:lnTo>
                  <a:pt x="831096" y="743290"/>
                </a:lnTo>
                <a:lnTo>
                  <a:pt x="831096" y="831094"/>
                </a:lnTo>
                <a:lnTo>
                  <a:pt x="743291" y="831094"/>
                </a:lnTo>
                <a:lnTo>
                  <a:pt x="442748" y="831094"/>
                </a:lnTo>
                <a:lnTo>
                  <a:pt x="87805" y="831094"/>
                </a:lnTo>
                <a:cubicBezTo>
                  <a:pt x="39311" y="831094"/>
                  <a:pt x="0" y="791783"/>
                  <a:pt x="0" y="743290"/>
                </a:cubicBezTo>
                <a:lnTo>
                  <a:pt x="0" y="87805"/>
                </a:lnTo>
                <a:cubicBezTo>
                  <a:pt x="0" y="39311"/>
                  <a:pt x="39311" y="0"/>
                  <a:pt x="87805" y="0"/>
                </a:cubicBezTo>
                <a:close/>
              </a:path>
            </a:pathLst>
          </a:custGeom>
          <a:solidFill>
            <a:schemeClr val="bg1"/>
          </a:solidFill>
          <a:ln w="317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7" name="Picture Placeholder 225">
            <a:extLst>
              <a:ext uri="{FF2B5EF4-FFF2-40B4-BE49-F238E27FC236}">
                <a16:creationId xmlns:a16="http://schemas.microsoft.com/office/drawing/2014/main" id="{FCB78BC5-2B81-87EB-58EB-386FE53BB7E2}"/>
              </a:ext>
            </a:extLst>
          </p:cNvPr>
          <p:cNvSpPr>
            <a:spLocks noGrp="1"/>
          </p:cNvSpPr>
          <p:nvPr>
            <p:ph type="pic" sz="quarter" idx="32"/>
          </p:nvPr>
        </p:nvSpPr>
        <p:spPr>
          <a:xfrm>
            <a:off x="3458060" y="1790700"/>
            <a:ext cx="526296" cy="526294"/>
          </a:xfrm>
          <a:prstGeom prst="roundRect">
            <a:avLst>
              <a:gd name="adj" fmla="val 0"/>
            </a:avLst>
          </a:prstGeom>
          <a:noFill/>
          <a:ln>
            <a:noFill/>
          </a:ln>
        </p:spPr>
        <p:txBody>
          <a:bodyPr anchor="ctr" anchorCtr="0"/>
          <a:lstStyle>
            <a:lvl1pPr marL="0" indent="0" algn="ctr">
              <a:buNone/>
              <a:defRPr sz="1000"/>
            </a:lvl1pPr>
          </a:lstStyle>
          <a:p>
            <a:endParaRPr lang="en-US"/>
          </a:p>
        </p:txBody>
      </p:sp>
      <p:sp>
        <p:nvSpPr>
          <p:cNvPr id="168" name="TextBox 167">
            <a:extLst>
              <a:ext uri="{FF2B5EF4-FFF2-40B4-BE49-F238E27FC236}">
                <a16:creationId xmlns:a16="http://schemas.microsoft.com/office/drawing/2014/main" id="{67640E26-5CB9-9E58-34DE-B95C30688917}"/>
              </a:ext>
            </a:extLst>
          </p:cNvPr>
          <p:cNvSpPr txBox="1">
            <a:spLocks/>
          </p:cNvSpPr>
          <p:nvPr userDrawn="1"/>
        </p:nvSpPr>
        <p:spPr>
          <a:xfrm>
            <a:off x="5646954" y="1602044"/>
            <a:ext cx="903606" cy="903604"/>
          </a:xfrm>
          <a:custGeom>
            <a:avLst/>
            <a:gdLst>
              <a:gd name="connsiteX0" fmla="*/ 87805 w 831096"/>
              <a:gd name="connsiteY0" fmla="*/ 0 h 831094"/>
              <a:gd name="connsiteX1" fmla="*/ 743291 w 831096"/>
              <a:gd name="connsiteY1" fmla="*/ 0 h 831094"/>
              <a:gd name="connsiteX2" fmla="*/ 831096 w 831096"/>
              <a:gd name="connsiteY2" fmla="*/ 87805 h 831094"/>
              <a:gd name="connsiteX3" fmla="*/ 831096 w 831096"/>
              <a:gd name="connsiteY3" fmla="*/ 436181 h 831094"/>
              <a:gd name="connsiteX4" fmla="*/ 831096 w 831096"/>
              <a:gd name="connsiteY4" fmla="*/ 743290 h 831094"/>
              <a:gd name="connsiteX5" fmla="*/ 831096 w 831096"/>
              <a:gd name="connsiteY5" fmla="*/ 831094 h 831094"/>
              <a:gd name="connsiteX6" fmla="*/ 743291 w 831096"/>
              <a:gd name="connsiteY6" fmla="*/ 831094 h 831094"/>
              <a:gd name="connsiteX7" fmla="*/ 442748 w 831096"/>
              <a:gd name="connsiteY7" fmla="*/ 831094 h 831094"/>
              <a:gd name="connsiteX8" fmla="*/ 87805 w 831096"/>
              <a:gd name="connsiteY8" fmla="*/ 831094 h 831094"/>
              <a:gd name="connsiteX9" fmla="*/ 0 w 831096"/>
              <a:gd name="connsiteY9" fmla="*/ 743290 h 831094"/>
              <a:gd name="connsiteX10" fmla="*/ 0 w 831096"/>
              <a:gd name="connsiteY10" fmla="*/ 87805 h 831094"/>
              <a:gd name="connsiteX11" fmla="*/ 87805 w 831096"/>
              <a:gd name="connsiteY11" fmla="*/ 0 h 83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096" h="831094">
                <a:moveTo>
                  <a:pt x="87805" y="0"/>
                </a:moveTo>
                <a:lnTo>
                  <a:pt x="743291" y="0"/>
                </a:lnTo>
                <a:cubicBezTo>
                  <a:pt x="791785" y="0"/>
                  <a:pt x="831096" y="39311"/>
                  <a:pt x="831096" y="87805"/>
                </a:cubicBezTo>
                <a:lnTo>
                  <a:pt x="831096" y="436181"/>
                </a:lnTo>
                <a:lnTo>
                  <a:pt x="831096" y="743290"/>
                </a:lnTo>
                <a:lnTo>
                  <a:pt x="831096" y="831094"/>
                </a:lnTo>
                <a:lnTo>
                  <a:pt x="743291" y="831094"/>
                </a:lnTo>
                <a:lnTo>
                  <a:pt x="442748" y="831094"/>
                </a:lnTo>
                <a:lnTo>
                  <a:pt x="87805" y="831094"/>
                </a:lnTo>
                <a:cubicBezTo>
                  <a:pt x="39311" y="831094"/>
                  <a:pt x="0" y="791783"/>
                  <a:pt x="0" y="743290"/>
                </a:cubicBezTo>
                <a:lnTo>
                  <a:pt x="0" y="87805"/>
                </a:lnTo>
                <a:cubicBezTo>
                  <a:pt x="0" y="39311"/>
                  <a:pt x="39311" y="0"/>
                  <a:pt x="87805" y="0"/>
                </a:cubicBezTo>
                <a:close/>
              </a:path>
            </a:pathLst>
          </a:custGeom>
          <a:solidFill>
            <a:schemeClr val="bg1"/>
          </a:solidFill>
          <a:ln w="317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9" name="Picture Placeholder 225">
            <a:extLst>
              <a:ext uri="{FF2B5EF4-FFF2-40B4-BE49-F238E27FC236}">
                <a16:creationId xmlns:a16="http://schemas.microsoft.com/office/drawing/2014/main" id="{C228956A-A9CD-FC06-046D-3F29BB9783EE}"/>
              </a:ext>
            </a:extLst>
          </p:cNvPr>
          <p:cNvSpPr>
            <a:spLocks noGrp="1"/>
          </p:cNvSpPr>
          <p:nvPr>
            <p:ph type="pic" sz="quarter" idx="33"/>
          </p:nvPr>
        </p:nvSpPr>
        <p:spPr>
          <a:xfrm>
            <a:off x="5835609" y="1790700"/>
            <a:ext cx="526296" cy="526294"/>
          </a:xfrm>
          <a:prstGeom prst="roundRect">
            <a:avLst>
              <a:gd name="adj" fmla="val 0"/>
            </a:avLst>
          </a:prstGeom>
          <a:noFill/>
          <a:ln>
            <a:noFill/>
          </a:ln>
        </p:spPr>
        <p:txBody>
          <a:bodyPr anchor="ctr" anchorCtr="0"/>
          <a:lstStyle>
            <a:lvl1pPr marL="0" indent="0" algn="ctr">
              <a:buNone/>
              <a:defRPr sz="1000"/>
            </a:lvl1pPr>
          </a:lstStyle>
          <a:p>
            <a:endParaRPr lang="en-US"/>
          </a:p>
        </p:txBody>
      </p:sp>
      <p:sp>
        <p:nvSpPr>
          <p:cNvPr id="170" name="TextBox 169">
            <a:extLst>
              <a:ext uri="{FF2B5EF4-FFF2-40B4-BE49-F238E27FC236}">
                <a16:creationId xmlns:a16="http://schemas.microsoft.com/office/drawing/2014/main" id="{842C1DAE-06CB-E837-1DB1-846254FCC561}"/>
              </a:ext>
            </a:extLst>
          </p:cNvPr>
          <p:cNvSpPr txBox="1">
            <a:spLocks/>
          </p:cNvSpPr>
          <p:nvPr userDrawn="1"/>
        </p:nvSpPr>
        <p:spPr>
          <a:xfrm>
            <a:off x="8024501" y="1602044"/>
            <a:ext cx="903606" cy="903604"/>
          </a:xfrm>
          <a:custGeom>
            <a:avLst/>
            <a:gdLst>
              <a:gd name="connsiteX0" fmla="*/ 87805 w 831096"/>
              <a:gd name="connsiteY0" fmla="*/ 0 h 831094"/>
              <a:gd name="connsiteX1" fmla="*/ 743291 w 831096"/>
              <a:gd name="connsiteY1" fmla="*/ 0 h 831094"/>
              <a:gd name="connsiteX2" fmla="*/ 831096 w 831096"/>
              <a:gd name="connsiteY2" fmla="*/ 87805 h 831094"/>
              <a:gd name="connsiteX3" fmla="*/ 831096 w 831096"/>
              <a:gd name="connsiteY3" fmla="*/ 436181 h 831094"/>
              <a:gd name="connsiteX4" fmla="*/ 831096 w 831096"/>
              <a:gd name="connsiteY4" fmla="*/ 743290 h 831094"/>
              <a:gd name="connsiteX5" fmla="*/ 831096 w 831096"/>
              <a:gd name="connsiteY5" fmla="*/ 831094 h 831094"/>
              <a:gd name="connsiteX6" fmla="*/ 743291 w 831096"/>
              <a:gd name="connsiteY6" fmla="*/ 831094 h 831094"/>
              <a:gd name="connsiteX7" fmla="*/ 442748 w 831096"/>
              <a:gd name="connsiteY7" fmla="*/ 831094 h 831094"/>
              <a:gd name="connsiteX8" fmla="*/ 87805 w 831096"/>
              <a:gd name="connsiteY8" fmla="*/ 831094 h 831094"/>
              <a:gd name="connsiteX9" fmla="*/ 0 w 831096"/>
              <a:gd name="connsiteY9" fmla="*/ 743290 h 831094"/>
              <a:gd name="connsiteX10" fmla="*/ 0 w 831096"/>
              <a:gd name="connsiteY10" fmla="*/ 87805 h 831094"/>
              <a:gd name="connsiteX11" fmla="*/ 87805 w 831096"/>
              <a:gd name="connsiteY11" fmla="*/ 0 h 83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096" h="831094">
                <a:moveTo>
                  <a:pt x="87805" y="0"/>
                </a:moveTo>
                <a:lnTo>
                  <a:pt x="743291" y="0"/>
                </a:lnTo>
                <a:cubicBezTo>
                  <a:pt x="791785" y="0"/>
                  <a:pt x="831096" y="39311"/>
                  <a:pt x="831096" y="87805"/>
                </a:cubicBezTo>
                <a:lnTo>
                  <a:pt x="831096" y="436181"/>
                </a:lnTo>
                <a:lnTo>
                  <a:pt x="831096" y="743290"/>
                </a:lnTo>
                <a:lnTo>
                  <a:pt x="831096" y="831094"/>
                </a:lnTo>
                <a:lnTo>
                  <a:pt x="743291" y="831094"/>
                </a:lnTo>
                <a:lnTo>
                  <a:pt x="442748" y="831094"/>
                </a:lnTo>
                <a:lnTo>
                  <a:pt x="87805" y="831094"/>
                </a:lnTo>
                <a:cubicBezTo>
                  <a:pt x="39311" y="831094"/>
                  <a:pt x="0" y="791783"/>
                  <a:pt x="0" y="743290"/>
                </a:cubicBezTo>
                <a:lnTo>
                  <a:pt x="0" y="87805"/>
                </a:lnTo>
                <a:cubicBezTo>
                  <a:pt x="0" y="39311"/>
                  <a:pt x="39311" y="0"/>
                  <a:pt x="87805" y="0"/>
                </a:cubicBezTo>
                <a:close/>
              </a:path>
            </a:pathLst>
          </a:custGeom>
          <a:solidFill>
            <a:schemeClr val="bg1"/>
          </a:solidFill>
          <a:ln w="317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1" name="Picture Placeholder 225">
            <a:extLst>
              <a:ext uri="{FF2B5EF4-FFF2-40B4-BE49-F238E27FC236}">
                <a16:creationId xmlns:a16="http://schemas.microsoft.com/office/drawing/2014/main" id="{B0F2739B-4383-147B-0DDA-C89C854A3FC0}"/>
              </a:ext>
            </a:extLst>
          </p:cNvPr>
          <p:cNvSpPr>
            <a:spLocks noGrp="1"/>
          </p:cNvSpPr>
          <p:nvPr>
            <p:ph type="pic" sz="quarter" idx="34"/>
          </p:nvPr>
        </p:nvSpPr>
        <p:spPr>
          <a:xfrm>
            <a:off x="8213155" y="1790700"/>
            <a:ext cx="526296" cy="526294"/>
          </a:xfrm>
          <a:prstGeom prst="roundRect">
            <a:avLst>
              <a:gd name="adj" fmla="val 0"/>
            </a:avLst>
          </a:prstGeom>
          <a:noFill/>
          <a:ln>
            <a:noFill/>
          </a:ln>
        </p:spPr>
        <p:txBody>
          <a:bodyPr anchor="ctr" anchorCtr="0"/>
          <a:lstStyle>
            <a:lvl1pPr marL="0" indent="0" algn="ctr">
              <a:buNone/>
              <a:defRPr sz="1000"/>
            </a:lvl1pPr>
          </a:lstStyle>
          <a:p>
            <a:endParaRPr lang="en-US"/>
          </a:p>
        </p:txBody>
      </p:sp>
      <p:sp>
        <p:nvSpPr>
          <p:cNvPr id="172" name="TextBox 171">
            <a:extLst>
              <a:ext uri="{FF2B5EF4-FFF2-40B4-BE49-F238E27FC236}">
                <a16:creationId xmlns:a16="http://schemas.microsoft.com/office/drawing/2014/main" id="{95D0CE2A-D8DD-1433-17EB-B068AEA1F6DA}"/>
              </a:ext>
            </a:extLst>
          </p:cNvPr>
          <p:cNvSpPr txBox="1">
            <a:spLocks/>
          </p:cNvSpPr>
          <p:nvPr userDrawn="1"/>
        </p:nvSpPr>
        <p:spPr>
          <a:xfrm>
            <a:off x="10402050" y="1602044"/>
            <a:ext cx="903606" cy="903604"/>
          </a:xfrm>
          <a:custGeom>
            <a:avLst/>
            <a:gdLst>
              <a:gd name="connsiteX0" fmla="*/ 87805 w 831096"/>
              <a:gd name="connsiteY0" fmla="*/ 0 h 831094"/>
              <a:gd name="connsiteX1" fmla="*/ 743291 w 831096"/>
              <a:gd name="connsiteY1" fmla="*/ 0 h 831094"/>
              <a:gd name="connsiteX2" fmla="*/ 831096 w 831096"/>
              <a:gd name="connsiteY2" fmla="*/ 87805 h 831094"/>
              <a:gd name="connsiteX3" fmla="*/ 831096 w 831096"/>
              <a:gd name="connsiteY3" fmla="*/ 436181 h 831094"/>
              <a:gd name="connsiteX4" fmla="*/ 831096 w 831096"/>
              <a:gd name="connsiteY4" fmla="*/ 743290 h 831094"/>
              <a:gd name="connsiteX5" fmla="*/ 831096 w 831096"/>
              <a:gd name="connsiteY5" fmla="*/ 831094 h 831094"/>
              <a:gd name="connsiteX6" fmla="*/ 743291 w 831096"/>
              <a:gd name="connsiteY6" fmla="*/ 831094 h 831094"/>
              <a:gd name="connsiteX7" fmla="*/ 442748 w 831096"/>
              <a:gd name="connsiteY7" fmla="*/ 831094 h 831094"/>
              <a:gd name="connsiteX8" fmla="*/ 87805 w 831096"/>
              <a:gd name="connsiteY8" fmla="*/ 831094 h 831094"/>
              <a:gd name="connsiteX9" fmla="*/ 0 w 831096"/>
              <a:gd name="connsiteY9" fmla="*/ 743290 h 831094"/>
              <a:gd name="connsiteX10" fmla="*/ 0 w 831096"/>
              <a:gd name="connsiteY10" fmla="*/ 87805 h 831094"/>
              <a:gd name="connsiteX11" fmla="*/ 87805 w 831096"/>
              <a:gd name="connsiteY11" fmla="*/ 0 h 831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1096" h="831094">
                <a:moveTo>
                  <a:pt x="87805" y="0"/>
                </a:moveTo>
                <a:lnTo>
                  <a:pt x="743291" y="0"/>
                </a:lnTo>
                <a:cubicBezTo>
                  <a:pt x="791785" y="0"/>
                  <a:pt x="831096" y="39311"/>
                  <a:pt x="831096" y="87805"/>
                </a:cubicBezTo>
                <a:lnTo>
                  <a:pt x="831096" y="436181"/>
                </a:lnTo>
                <a:lnTo>
                  <a:pt x="831096" y="743290"/>
                </a:lnTo>
                <a:lnTo>
                  <a:pt x="831096" y="831094"/>
                </a:lnTo>
                <a:lnTo>
                  <a:pt x="743291" y="831094"/>
                </a:lnTo>
                <a:lnTo>
                  <a:pt x="442748" y="831094"/>
                </a:lnTo>
                <a:lnTo>
                  <a:pt x="87805" y="831094"/>
                </a:lnTo>
                <a:cubicBezTo>
                  <a:pt x="39311" y="831094"/>
                  <a:pt x="0" y="791783"/>
                  <a:pt x="0" y="743290"/>
                </a:cubicBezTo>
                <a:lnTo>
                  <a:pt x="0" y="87805"/>
                </a:lnTo>
                <a:cubicBezTo>
                  <a:pt x="0" y="39311"/>
                  <a:pt x="39311" y="0"/>
                  <a:pt x="87805" y="0"/>
                </a:cubicBezTo>
                <a:close/>
              </a:path>
            </a:pathLst>
          </a:custGeom>
          <a:solidFill>
            <a:schemeClr val="bg1"/>
          </a:solidFill>
          <a:ln w="317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3" name="Picture Placeholder 225">
            <a:extLst>
              <a:ext uri="{FF2B5EF4-FFF2-40B4-BE49-F238E27FC236}">
                <a16:creationId xmlns:a16="http://schemas.microsoft.com/office/drawing/2014/main" id="{85B5BE0D-A05A-27BB-8FBF-C29A9DCD45B5}"/>
              </a:ext>
            </a:extLst>
          </p:cNvPr>
          <p:cNvSpPr>
            <a:spLocks noGrp="1"/>
          </p:cNvSpPr>
          <p:nvPr>
            <p:ph type="pic" sz="quarter" idx="35"/>
          </p:nvPr>
        </p:nvSpPr>
        <p:spPr>
          <a:xfrm>
            <a:off x="10590705" y="1790700"/>
            <a:ext cx="526296" cy="526294"/>
          </a:xfrm>
          <a:prstGeom prst="roundRect">
            <a:avLst>
              <a:gd name="adj" fmla="val 0"/>
            </a:avLst>
          </a:prstGeom>
          <a:noFill/>
          <a:ln>
            <a:noFill/>
          </a:ln>
        </p:spPr>
        <p:txBody>
          <a:bodyPr anchor="ctr" anchorCtr="0"/>
          <a:lstStyle>
            <a:lvl1pPr marL="0" indent="0" algn="ctr">
              <a:buNone/>
              <a:defRPr sz="1000"/>
            </a:lvl1pPr>
          </a:lstStyle>
          <a:p>
            <a:endParaRPr lang="en-US"/>
          </a:p>
        </p:txBody>
      </p:sp>
    </p:spTree>
    <p:extLst>
      <p:ext uri="{BB962C8B-B14F-4D97-AF65-F5344CB8AC3E}">
        <p14:creationId xmlns:p14="http://schemas.microsoft.com/office/powerpoint/2010/main" val="3627948934"/>
      </p:ext>
    </p:extLst>
  </p:cSld>
  <p:clrMapOvr>
    <a:masterClrMapping/>
  </p:clrMapOvr>
  <p:extLst>
    <p:ext uri="{DCECCB84-F9BA-43D5-87BE-67443E8EF086}">
      <p15:sldGuideLst xmlns:p15="http://schemas.microsoft.com/office/powerpoint/2012/main">
        <p15:guide id="10" pos="2525">
          <p15:clr>
            <a:srgbClr val="FDE53C"/>
          </p15:clr>
        </p15:guide>
        <p15:guide id="11" pos="2664">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hree Column">
    <p:spTree>
      <p:nvGrpSpPr>
        <p:cNvPr id="1" name=""/>
        <p:cNvGrpSpPr/>
        <p:nvPr/>
      </p:nvGrpSpPr>
      <p:grpSpPr>
        <a:xfrm>
          <a:off x="0" y="0"/>
          <a:ext cx="0" cy="0"/>
          <a:chOff x="0" y="0"/>
          <a:chExt cx="0" cy="0"/>
        </a:xfrm>
      </p:grpSpPr>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25/09/2025</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1" nam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Header 3 Placeholder">
            <a:extLst>
              <a:ext uri="{FF2B5EF4-FFF2-40B4-BE49-F238E27FC236}">
                <a16:creationId xmlns:a16="http://schemas.microsoft.com/office/drawing/2014/main" id="{2E94C2A3-89CF-36E6-BD07-E465D92FB482}"/>
              </a:ext>
            </a:extLst>
          </p:cNvPr>
          <p:cNvSpPr>
            <a:spLocks noGrp="1" noRot="1" noMove="1" noResize="1" noEditPoints="1" noAdjustHandles="1" noChangeArrowheads="1" noChangeShapeType="1"/>
          </p:cNvSpPr>
          <p:nvPr>
            <p:ph type="body" sz="quarter" idx="14" hasCustomPrompt="1"/>
          </p:nvPr>
        </p:nvSpPr>
        <p:spPr>
          <a:xfrm>
            <a:off x="819944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9" nam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2019300"/>
            <a:ext cx="3700459"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8" name="Header 2 Placeholder">
            <a:extLst>
              <a:ext uri="{FF2B5EF4-FFF2-40B4-BE49-F238E27FC236}">
                <a16:creationId xmlns:a16="http://schemas.microsoft.com/office/drawing/2014/main" id="{BC5A4612-F020-83E1-2D4D-D6D0BB51483B}"/>
              </a:ext>
            </a:extLst>
          </p:cNvPr>
          <p:cNvSpPr>
            <a:spLocks noGrp="1" noRot="1" noMove="1" noResize="1" noEditPoints="1" noAdjustHandles="1" noChangeArrowheads="1" noChangeShapeType="1"/>
          </p:cNvSpPr>
          <p:nvPr>
            <p:ph type="body" sz="quarter" idx="3" hasCustomPrompt="1"/>
          </p:nvPr>
        </p:nvSpPr>
        <p:spPr>
          <a:xfrm>
            <a:off x="4240592"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7" nam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1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p>
            <a:r>
              <a:rPr lang="en-US"/>
              <a:t>Insert your slide title in Arial Bold 20pt</a:t>
            </a:r>
            <a:endParaRPr lang="en-GB"/>
          </a:p>
        </p:txBody>
      </p:sp>
    </p:spTree>
    <p:extLst>
      <p:ext uri="{BB962C8B-B14F-4D97-AF65-F5344CB8AC3E}">
        <p14:creationId xmlns:p14="http://schemas.microsoft.com/office/powerpoint/2010/main" val="261765521"/>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hree Image Content">
    <p:spTree>
      <p:nvGrpSpPr>
        <p:cNvPr id="1" name=""/>
        <p:cNvGrpSpPr/>
        <p:nvPr/>
      </p:nvGrpSpPr>
      <p:grpSpPr>
        <a:xfrm>
          <a:off x="0" y="0"/>
          <a:ext cx="0" cy="0"/>
          <a:chOff x="0" y="0"/>
          <a:chExt cx="0" cy="0"/>
        </a:xfrm>
      </p:grpSpPr>
      <p:sp>
        <p:nvSpPr>
          <p:cNvPr id="8" name="Slide Number Placeholder">
            <a:extLst>
              <a:ext uri="{FF2B5EF4-FFF2-40B4-BE49-F238E27FC236}">
                <a16:creationId xmlns:a16="http://schemas.microsoft.com/office/drawing/2014/main" id="{12CCAFAE-C3C1-93DF-1738-B04D08AAA19E}"/>
              </a:ext>
            </a:extLst>
          </p:cNvPr>
          <p:cNvSpPr>
            <a:spLocks noGrp="1" noRot="1" noMove="1" noResize="1" noEditPoints="1" noAdjustHandles="1" noChangeArrowheads="1" noChangeShapeType="1"/>
          </p:cNvSpPr>
          <p:nvPr>
            <p:ph type="sldNum" sz="quarter" idx="12"/>
          </p:nvPr>
        </p:nvSpPr>
        <p:spPr>
          <a:xfrm>
            <a:off x="11495577" y="6495100"/>
            <a:ext cx="404321" cy="282957"/>
          </a:xfrm>
        </p:spPr>
        <p:txBody>
          <a:bodyPr/>
          <a:lstStyle/>
          <a:p>
            <a:fld id="{3E04DF46-C0DC-4ADC-9A6F-918CC4703A43}" type="slidenum">
              <a:rPr lang="en-GB" smtClean="0"/>
              <a:t>‹#›</a:t>
            </a:fld>
            <a:endParaRPr lang="en-GB"/>
          </a:p>
        </p:txBody>
      </p:sp>
      <p:sp>
        <p:nvSpPr>
          <p:cNvPr id="10" name="Footer Placeholder">
            <a:extLst>
              <a:ext uri="{FF2B5EF4-FFF2-40B4-BE49-F238E27FC236}">
                <a16:creationId xmlns:a16="http://schemas.microsoft.com/office/drawing/2014/main" id="{55FFC31E-E405-EE5D-84F4-271FC2E1F99D}"/>
              </a:ext>
            </a:extLst>
          </p:cNvPr>
          <p:cNvSpPr>
            <a:spLocks noGrp="1" noRot="1" noMove="1" noResize="1" noEditPoints="1" noAdjustHandles="1" noChangeArrowheads="1" noChangeShapeType="1"/>
          </p:cNvSpPr>
          <p:nvPr>
            <p:ph type="ftr" sz="quarter" idx="11"/>
          </p:nvPr>
        </p:nvSpPr>
        <p:spPr>
          <a:xfrm>
            <a:off x="3251197" y="6495102"/>
            <a:ext cx="3716341" cy="282957"/>
          </a:xfrm>
        </p:spPr>
        <p:txBody>
          <a:bodyPr/>
          <a:lstStyle/>
          <a:p>
            <a:endParaRPr lang="en-GB"/>
          </a:p>
        </p:txBody>
      </p:sp>
      <p:sp>
        <p:nvSpPr>
          <p:cNvPr id="12" name="Date Placeholder">
            <a:extLst>
              <a:ext uri="{FF2B5EF4-FFF2-40B4-BE49-F238E27FC236}">
                <a16:creationId xmlns:a16="http://schemas.microsoft.com/office/drawing/2014/main" id="{96FC01CD-E391-B88C-4294-55474F60DE8B}"/>
              </a:ext>
            </a:extLst>
          </p:cNvPr>
          <p:cNvSpPr>
            <a:spLocks noGrp="1" noRot="1" noMove="1" noResize="1" noEditPoints="1" noAdjustHandles="1" noChangeArrowheads="1" noChangeShapeType="1"/>
          </p:cNvSpPr>
          <p:nvPr>
            <p:ph type="dt" sz="half" idx="10"/>
          </p:nvPr>
        </p:nvSpPr>
        <p:spPr>
          <a:xfrm>
            <a:off x="2265363" y="6495102"/>
            <a:ext cx="757238" cy="282957"/>
          </a:xfrm>
        </p:spPr>
        <p:txBody>
          <a:bodyPr/>
          <a:lstStyle/>
          <a:p>
            <a:fld id="{1B0DF2C9-7B70-4009-B83E-42FD28295E6A}" type="datetime1">
              <a:rPr lang="en-GB" smtClean="0"/>
              <a:t>25/09/2025</a:t>
            </a:fld>
            <a:endParaRPr lang="en-GB"/>
          </a:p>
        </p:txBody>
      </p:sp>
      <p:sp>
        <p:nvSpPr>
          <p:cNvPr id="16" name="Source Placeholder">
            <a:extLst>
              <a:ext uri="{FF2B5EF4-FFF2-40B4-BE49-F238E27FC236}">
                <a16:creationId xmlns:a16="http://schemas.microsoft.com/office/drawing/2014/main" id="{DC33EFBA-9F80-C4A6-4F52-04BD9D8AD5B9}"/>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7" name="Content 3 Placeholder">
            <a:extLst>
              <a:ext uri="{FF2B5EF4-FFF2-40B4-BE49-F238E27FC236}">
                <a16:creationId xmlns:a16="http://schemas.microsoft.com/office/drawing/2014/main" id="{19AC42AA-357A-BBCD-7082-438C23F9891C}"/>
              </a:ext>
            </a:extLst>
          </p:cNvPr>
          <p:cNvSpPr>
            <a:spLocks noGrp="1" noRot="1" noMove="1" noResize="1" noEditPoints="1" noAdjustHandles="1" noChangeArrowheads="1" noChangeShapeType="1"/>
          </p:cNvSpPr>
          <p:nvPr>
            <p:ph sz="quarter" idx="17" hasCustomPrompt="1"/>
          </p:nvPr>
        </p:nvSpPr>
        <p:spPr>
          <a:xfrm>
            <a:off x="8199441"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Image/Content 3 Placeholder">
            <a:extLst>
              <a:ext uri="{FF2B5EF4-FFF2-40B4-BE49-F238E27FC236}">
                <a16:creationId xmlns:a16="http://schemas.microsoft.com/office/drawing/2014/main" id="{F0ADA552-6794-0F4D-013E-A6DA97DBFF4E}"/>
              </a:ext>
            </a:extLst>
          </p:cNvPr>
          <p:cNvSpPr>
            <a:spLocks noGrp="1" noRot="1" noMove="1" noResize="1" noEditPoints="1" noAdjustHandles="1" noChangeArrowheads="1" noChangeShapeType="1"/>
          </p:cNvSpPr>
          <p:nvPr>
            <p:ph sz="quarter" idx="15" hasCustomPrompt="1"/>
          </p:nvPr>
        </p:nvSpPr>
        <p:spPr>
          <a:xfrm>
            <a:off x="8199441" y="1638300"/>
            <a:ext cx="3700459" cy="1905000"/>
          </a:xfrm>
          <a:solidFill>
            <a:srgbClr val="F0F0F0"/>
          </a:solidFill>
        </p:spPr>
        <p:txBody>
          <a:bodyPr vert="horz" lIns="0" tIns="0" rIns="0" bIns="0" rtlCol="0" anchor="ctr">
            <a:noAutofit/>
          </a:bodyPr>
          <a:lstStyle>
            <a:lvl1pPr>
              <a:defRPr lang="en-US" dirty="0"/>
            </a:lvl1pPr>
            <a:lvl2pPr marL="285750" indent="0">
              <a:buNone/>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8" name="Content 2 Placeholder">
            <a:extLst>
              <a:ext uri="{FF2B5EF4-FFF2-40B4-BE49-F238E27FC236}">
                <a16:creationId xmlns:a16="http://schemas.microsoft.com/office/drawing/2014/main" id="{91174CB4-C42A-BB81-5C74-7EAE27158E3E}"/>
              </a:ext>
            </a:extLst>
          </p:cNvPr>
          <p:cNvSpPr>
            <a:spLocks noGrp="1" noRot="1" noMove="1" noResize="1" noEditPoints="1" noAdjustHandles="1" noChangeArrowheads="1" noChangeShapeType="1"/>
          </p:cNvSpPr>
          <p:nvPr>
            <p:ph sz="quarter" idx="18" hasCustomPrompt="1"/>
          </p:nvPr>
        </p:nvSpPr>
        <p:spPr>
          <a:xfrm>
            <a:off x="4245770" y="3771900"/>
            <a:ext cx="3700459"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9" name="Image/Content 2 Placeholder">
            <a:extLst>
              <a:ext uri="{FF2B5EF4-FFF2-40B4-BE49-F238E27FC236}">
                <a16:creationId xmlns:a16="http://schemas.microsoft.com/office/drawing/2014/main" id="{EEE356A3-4F73-532E-E901-63F8001F850D}"/>
              </a:ext>
            </a:extLst>
          </p:cNvPr>
          <p:cNvSpPr>
            <a:spLocks noGrp="1" noRot="1" noMove="1" noResize="1" noEditPoints="1" noAdjustHandles="1" noChangeArrowheads="1" noChangeShapeType="1"/>
          </p:cNvSpPr>
          <p:nvPr>
            <p:ph sz="quarter" idx="4" hasCustomPrompt="1"/>
          </p:nvPr>
        </p:nvSpPr>
        <p:spPr>
          <a:xfrm>
            <a:off x="4245770" y="1638300"/>
            <a:ext cx="3700459" cy="1905000"/>
          </a:xfrm>
          <a:solidFill>
            <a:srgbClr val="F0F0F0"/>
          </a:solidFill>
        </p:spPr>
        <p:txBody>
          <a:bodyPr vert="horz" lIns="0" tIns="0" rIns="0" bIns="0" rtlCol="0" anchor="ctr">
            <a:noAutofit/>
          </a:bodyPr>
          <a:lstStyle>
            <a:lvl1pPr>
              <a:defRPr lang="en-US" dirty="0"/>
            </a:lvl1pPr>
            <a:lvl2pPr>
              <a:defRPr lang="en-US" dirty="0"/>
            </a:lvl2pPr>
            <a:lvl3pPr>
              <a:defRPr lang="en-US" dirty="0"/>
            </a:lvl3pPr>
            <a:lvl4pPr>
              <a:defRPr lang="en-US" dirty="0"/>
            </a:lvl4pPr>
            <a:lvl5pPr>
              <a:defRPr lang="en-GB" dirty="0"/>
            </a:lvl5pPr>
          </a:lstStyle>
          <a:p>
            <a:pPr marL="0" lvl="0" indent="0" algn="ctr">
              <a:buNone/>
            </a:pPr>
            <a:r>
              <a:rPr lang="en-US"/>
              <a:t>Insert your copy here</a:t>
            </a:r>
          </a:p>
        </p:txBody>
      </p:sp>
      <p:sp>
        <p:nvSpPr>
          <p:cNvPr id="19" name="Content 1 Placeholder">
            <a:extLst>
              <a:ext uri="{FF2B5EF4-FFF2-40B4-BE49-F238E27FC236}">
                <a16:creationId xmlns:a16="http://schemas.microsoft.com/office/drawing/2014/main" id="{20DCDE7D-AA2C-B7B3-8FBD-202D432B2BCF}"/>
              </a:ext>
            </a:extLst>
          </p:cNvPr>
          <p:cNvSpPr>
            <a:spLocks noGrp="1" noRot="1" noMove="1" noResize="1" noEditPoints="1" noAdjustHandles="1" noChangeArrowheads="1" noChangeShapeType="1"/>
          </p:cNvSpPr>
          <p:nvPr>
            <p:ph sz="half" idx="19" hasCustomPrompt="1"/>
          </p:nvPr>
        </p:nvSpPr>
        <p:spPr>
          <a:xfrm>
            <a:off x="292101" y="3771900"/>
            <a:ext cx="3700460" cy="19050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7" name="Image/Content 1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1638300"/>
            <a:ext cx="3700460" cy="1905000"/>
          </a:xfrm>
          <a:solidFill>
            <a:srgbClr val="F0F0F0"/>
          </a:solidFill>
        </p:spPr>
        <p:txBody>
          <a:bodyPr anchor="ctr">
            <a:noAutofit/>
          </a:bodyPr>
          <a:lstStyle>
            <a:lvl1pPr marL="0" indent="0" algn="ctr">
              <a:buNone/>
              <a:defRPr/>
            </a:lvl1pPr>
          </a:lstStyle>
          <a:p>
            <a:pPr lvl="0"/>
            <a:r>
              <a:rPr lang="en-GB"/>
              <a:t>Insert content</a:t>
            </a:r>
          </a:p>
        </p:txBody>
      </p:sp>
      <p:sp>
        <p:nvSpPr>
          <p:cNvPr id="20" name="Subtitle Placeholder">
            <a:extLst>
              <a:ext uri="{FF2B5EF4-FFF2-40B4-BE49-F238E27FC236}">
                <a16:creationId xmlns:a16="http://schemas.microsoft.com/office/drawing/2014/main" id="{54C4B065-17A6-1D25-422B-92271767584C}"/>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1" name="Title Placeholder">
            <a:extLst>
              <a:ext uri="{FF2B5EF4-FFF2-40B4-BE49-F238E27FC236}">
                <a16:creationId xmlns:a16="http://schemas.microsoft.com/office/drawing/2014/main" id="{F79F3FC7-37DD-5A7A-D505-4F22DDE2487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lstStyle/>
          <a:p>
            <a:r>
              <a:rPr lang="en-US"/>
              <a:t>Insert your slide title in Arial Bold 20pt</a:t>
            </a:r>
            <a:endParaRPr lang="en-GB"/>
          </a:p>
        </p:txBody>
      </p:sp>
    </p:spTree>
    <p:extLst>
      <p:ext uri="{BB962C8B-B14F-4D97-AF65-F5344CB8AC3E}">
        <p14:creationId xmlns:p14="http://schemas.microsoft.com/office/powerpoint/2010/main" val="2269342441"/>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Three Column">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997B5CC-F387-D510-4BE7-6A9BA105EA63}"/>
              </a:ext>
            </a:extLst>
          </p:cNvPr>
          <p:cNvSpPr>
            <a:spLocks/>
          </p:cNvSpPr>
          <p:nvPr userDrawn="1"/>
        </p:nvSpPr>
        <p:spPr>
          <a:xfrm>
            <a:off x="8289714" y="364236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428625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605915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428625" y="2034540"/>
                </a:lnTo>
                <a:lnTo>
                  <a:pt x="222172" y="2034540"/>
                </a:lnTo>
                <a:lnTo>
                  <a:pt x="0" y="2034540"/>
                </a:lnTo>
                <a:lnTo>
                  <a:pt x="0" y="1812368"/>
                </a:lnTo>
                <a:lnTo>
                  <a:pt x="0" y="1605915"/>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17" name="TextBox 16">
            <a:extLst>
              <a:ext uri="{FF2B5EF4-FFF2-40B4-BE49-F238E27FC236}">
                <a16:creationId xmlns:a16="http://schemas.microsoft.com/office/drawing/2014/main" id="{2B41FD21-D422-9C3B-0DEC-08B593CD5E5E}"/>
              </a:ext>
            </a:extLst>
          </p:cNvPr>
          <p:cNvSpPr txBox="1">
            <a:spLocks/>
          </p:cNvSpPr>
          <p:nvPr userDrawn="1"/>
        </p:nvSpPr>
        <p:spPr>
          <a:xfrm>
            <a:off x="8289715" y="3642360"/>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endParaRPr>
          </a:p>
        </p:txBody>
      </p:sp>
      <p:sp>
        <p:nvSpPr>
          <p:cNvPr id="34" name="Freeform: Shape 33">
            <a:extLst>
              <a:ext uri="{FF2B5EF4-FFF2-40B4-BE49-F238E27FC236}">
                <a16:creationId xmlns:a16="http://schemas.microsoft.com/office/drawing/2014/main" id="{46913B7C-B095-BDBA-05A5-02D72CD5BAC3}"/>
              </a:ext>
            </a:extLst>
          </p:cNvPr>
          <p:cNvSpPr>
            <a:spLocks/>
          </p:cNvSpPr>
          <p:nvPr userDrawn="1"/>
        </p:nvSpPr>
        <p:spPr>
          <a:xfrm>
            <a:off x="4290907" y="364236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428625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605915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428625" y="2034540"/>
                </a:lnTo>
                <a:lnTo>
                  <a:pt x="222172" y="2034540"/>
                </a:lnTo>
                <a:lnTo>
                  <a:pt x="0" y="2034540"/>
                </a:lnTo>
                <a:lnTo>
                  <a:pt x="0" y="1812368"/>
                </a:lnTo>
                <a:lnTo>
                  <a:pt x="0" y="1605915"/>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16" name="TextBox 15">
            <a:extLst>
              <a:ext uri="{FF2B5EF4-FFF2-40B4-BE49-F238E27FC236}">
                <a16:creationId xmlns:a16="http://schemas.microsoft.com/office/drawing/2014/main" id="{7F28FD22-05A2-CFAE-9713-42128DE679C6}"/>
              </a:ext>
            </a:extLst>
          </p:cNvPr>
          <p:cNvSpPr txBox="1">
            <a:spLocks/>
          </p:cNvSpPr>
          <p:nvPr userDrawn="1"/>
        </p:nvSpPr>
        <p:spPr>
          <a:xfrm>
            <a:off x="4311830" y="3642360"/>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4D67B844-4766-952B-EAFE-1E0259AB3F51}"/>
              </a:ext>
            </a:extLst>
          </p:cNvPr>
          <p:cNvSpPr>
            <a:spLocks/>
          </p:cNvSpPr>
          <p:nvPr userDrawn="1"/>
        </p:nvSpPr>
        <p:spPr>
          <a:xfrm>
            <a:off x="292100" y="364236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428625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605915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428625" y="2034540"/>
                </a:lnTo>
                <a:lnTo>
                  <a:pt x="222172" y="2034540"/>
                </a:lnTo>
                <a:lnTo>
                  <a:pt x="0" y="2034540"/>
                </a:lnTo>
                <a:lnTo>
                  <a:pt x="0" y="1812368"/>
                </a:lnTo>
                <a:lnTo>
                  <a:pt x="0" y="1605915"/>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15" name="TextBox 14">
            <a:extLst>
              <a:ext uri="{FF2B5EF4-FFF2-40B4-BE49-F238E27FC236}">
                <a16:creationId xmlns:a16="http://schemas.microsoft.com/office/drawing/2014/main" id="{EE4D20C7-5945-DB8C-EE20-7C51A0B08439}"/>
              </a:ext>
            </a:extLst>
          </p:cNvPr>
          <p:cNvSpPr txBox="1">
            <a:spLocks/>
          </p:cNvSpPr>
          <p:nvPr userDrawn="1"/>
        </p:nvSpPr>
        <p:spPr>
          <a:xfrm>
            <a:off x="292100" y="3642360"/>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F95AFACF-3E89-E0A1-038B-AF2E9C501B5E}"/>
              </a:ext>
            </a:extLst>
          </p:cNvPr>
          <p:cNvSpPr>
            <a:spLocks/>
          </p:cNvSpPr>
          <p:nvPr userDrawn="1"/>
        </p:nvSpPr>
        <p:spPr>
          <a:xfrm>
            <a:off x="292100" y="132995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452287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582253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452287" y="2034540"/>
                </a:lnTo>
                <a:lnTo>
                  <a:pt x="222172" y="2034540"/>
                </a:lnTo>
                <a:lnTo>
                  <a:pt x="0" y="2034540"/>
                </a:lnTo>
                <a:lnTo>
                  <a:pt x="0" y="1812368"/>
                </a:lnTo>
                <a:lnTo>
                  <a:pt x="0" y="1582253"/>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172" name="TextBox 171">
            <a:extLst>
              <a:ext uri="{FF2B5EF4-FFF2-40B4-BE49-F238E27FC236}">
                <a16:creationId xmlns:a16="http://schemas.microsoft.com/office/drawing/2014/main" id="{95D0CE2A-D8DD-1433-17EB-B068AEA1F6DA}"/>
              </a:ext>
            </a:extLst>
          </p:cNvPr>
          <p:cNvSpPr txBox="1">
            <a:spLocks/>
          </p:cNvSpPr>
          <p:nvPr userDrawn="1"/>
        </p:nvSpPr>
        <p:spPr>
          <a:xfrm>
            <a:off x="292100" y="1329949"/>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4AF0C538-78F7-7F21-948D-2D0ED1EBDC99}"/>
              </a:ext>
            </a:extLst>
          </p:cNvPr>
          <p:cNvSpPr>
            <a:spLocks/>
          </p:cNvSpPr>
          <p:nvPr userDrawn="1"/>
        </p:nvSpPr>
        <p:spPr>
          <a:xfrm>
            <a:off x="4290907" y="132995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452287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582253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452287" y="2034540"/>
                </a:lnTo>
                <a:lnTo>
                  <a:pt x="222172" y="2034540"/>
                </a:lnTo>
                <a:lnTo>
                  <a:pt x="0" y="2034540"/>
                </a:lnTo>
                <a:lnTo>
                  <a:pt x="0" y="1812368"/>
                </a:lnTo>
                <a:lnTo>
                  <a:pt x="0" y="1582253"/>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27" name="Freeform: Shape 26">
            <a:extLst>
              <a:ext uri="{FF2B5EF4-FFF2-40B4-BE49-F238E27FC236}">
                <a16:creationId xmlns:a16="http://schemas.microsoft.com/office/drawing/2014/main" id="{2C830436-4D0B-C560-40E6-624DE102991E}"/>
              </a:ext>
            </a:extLst>
          </p:cNvPr>
          <p:cNvSpPr>
            <a:spLocks/>
          </p:cNvSpPr>
          <p:nvPr userDrawn="1"/>
        </p:nvSpPr>
        <p:spPr>
          <a:xfrm>
            <a:off x="8289714" y="1329950"/>
            <a:ext cx="3610187" cy="2034540"/>
          </a:xfrm>
          <a:custGeom>
            <a:avLst/>
            <a:gdLst>
              <a:gd name="connsiteX0" fmla="*/ 222172 w 3610187"/>
              <a:gd name="connsiteY0" fmla="*/ 0 h 2034540"/>
              <a:gd name="connsiteX1" fmla="*/ 3388015 w 3610187"/>
              <a:gd name="connsiteY1" fmla="*/ 0 h 2034540"/>
              <a:gd name="connsiteX2" fmla="*/ 3610187 w 3610187"/>
              <a:gd name="connsiteY2" fmla="*/ 222172 h 2034540"/>
              <a:gd name="connsiteX3" fmla="*/ 3610187 w 3610187"/>
              <a:gd name="connsiteY3" fmla="*/ 1812368 h 2034540"/>
              <a:gd name="connsiteX4" fmla="*/ 3388015 w 3610187"/>
              <a:gd name="connsiteY4" fmla="*/ 2034540 h 2034540"/>
              <a:gd name="connsiteX5" fmla="*/ 381490 w 3610187"/>
              <a:gd name="connsiteY5" fmla="*/ 2034540 h 2034540"/>
              <a:gd name="connsiteX6" fmla="*/ 222172 w 3610187"/>
              <a:gd name="connsiteY6" fmla="*/ 2034540 h 2034540"/>
              <a:gd name="connsiteX7" fmla="*/ 0 w 3610187"/>
              <a:gd name="connsiteY7" fmla="*/ 2034540 h 2034540"/>
              <a:gd name="connsiteX8" fmla="*/ 0 w 3610187"/>
              <a:gd name="connsiteY8" fmla="*/ 1812368 h 2034540"/>
              <a:gd name="connsiteX9" fmla="*/ 0 w 3610187"/>
              <a:gd name="connsiteY9" fmla="*/ 1690169 h 2034540"/>
              <a:gd name="connsiteX10" fmla="*/ 0 w 3610187"/>
              <a:gd name="connsiteY10" fmla="*/ 222172 h 2034540"/>
              <a:gd name="connsiteX11" fmla="*/ 222172 w 3610187"/>
              <a:gd name="connsiteY11" fmla="*/ 0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187" h="2034540">
                <a:moveTo>
                  <a:pt x="222172" y="0"/>
                </a:moveTo>
                <a:lnTo>
                  <a:pt x="3388015" y="0"/>
                </a:lnTo>
                <a:cubicBezTo>
                  <a:pt x="3510717" y="0"/>
                  <a:pt x="3610187" y="99470"/>
                  <a:pt x="3610187" y="222172"/>
                </a:cubicBezTo>
                <a:lnTo>
                  <a:pt x="3610187" y="1812368"/>
                </a:lnTo>
                <a:cubicBezTo>
                  <a:pt x="3610187" y="1935070"/>
                  <a:pt x="3510717" y="2034540"/>
                  <a:pt x="3388015" y="2034540"/>
                </a:cubicBezTo>
                <a:lnTo>
                  <a:pt x="381490" y="2034540"/>
                </a:lnTo>
                <a:lnTo>
                  <a:pt x="222172" y="2034540"/>
                </a:lnTo>
                <a:lnTo>
                  <a:pt x="0" y="2034540"/>
                </a:lnTo>
                <a:lnTo>
                  <a:pt x="0" y="1812368"/>
                </a:lnTo>
                <a:lnTo>
                  <a:pt x="0" y="1690169"/>
                </a:lnTo>
                <a:lnTo>
                  <a:pt x="0" y="222172"/>
                </a:lnTo>
                <a:cubicBezTo>
                  <a:pt x="0" y="99470"/>
                  <a:pt x="99470" y="0"/>
                  <a:pt x="222172"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p>
        </p:txBody>
      </p:sp>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25/09/2025</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lvl1pPr>
              <a:defRPr>
                <a:solidFill>
                  <a:schemeClr val="tx1"/>
                </a:solidFill>
              </a:defRPr>
            </a:lvl1pPr>
          </a:lstStyle>
          <a:p>
            <a:r>
              <a:rPr lang="en-US"/>
              <a:t>Insert your slide title in Arial Bold 20pt</a:t>
            </a:r>
            <a:endParaRPr lang="en-GB"/>
          </a:p>
        </p:txBody>
      </p:sp>
      <p:sp>
        <p:nvSpPr>
          <p:cNvPr id="45" name="Off-slide Instructions">
            <a:extLst>
              <a:ext uri="{FF2B5EF4-FFF2-40B4-BE49-F238E27FC236}">
                <a16:creationId xmlns:a16="http://schemas.microsoft.com/office/drawing/2014/main" id="{0BEF4EF9-09D0-80BF-4E59-CC634D0D6E6B}"/>
              </a:ext>
              <a:ext uri="{C183D7F6-B498-43B3-948B-1728B52AA6E4}">
                <adec:decorative xmlns:adec="http://schemas.microsoft.com/office/drawing/2017/decorative" val="1"/>
              </a:ext>
            </a:extLst>
          </p:cNvPr>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indent="0" algn="ctr" defTabSz="914400" rtl="0" eaLnBrk="1" latinLnBrk="0" hangingPunct="1">
              <a:spcAft>
                <a:spcPts val="400"/>
              </a:spcAft>
              <a:buFont typeface="+mj-lt"/>
              <a:buNone/>
            </a:pPr>
            <a:r>
              <a:rPr lang="en-US" sz="1200" b="0" kern="1200">
                <a:solidFill>
                  <a:srgbClr val="000000"/>
                </a:solidFill>
                <a:latin typeface="+mn-lt"/>
                <a:ea typeface="+mn-ea"/>
                <a:cs typeface="+mn-cs"/>
              </a:rPr>
              <a:t>Rounded rectangles are a key component of our brand. They help show our humanity.</a:t>
            </a:r>
          </a:p>
        </p:txBody>
      </p:sp>
      <p:sp>
        <p:nvSpPr>
          <p:cNvPr id="6" name="Rectangle: Rounded Corners 5" hidden="1">
            <a:extLst>
              <a:ext uri="{FF2B5EF4-FFF2-40B4-BE49-F238E27FC236}">
                <a16:creationId xmlns:a16="http://schemas.microsoft.com/office/drawing/2014/main" id="{CE738098-4C00-2C61-E62F-DB84A3369006}"/>
              </a:ext>
            </a:extLst>
          </p:cNvPr>
          <p:cNvSpPr>
            <a:spLocks/>
          </p:cNvSpPr>
          <p:nvPr userDrawn="1"/>
        </p:nvSpPr>
        <p:spPr>
          <a:xfrm>
            <a:off x="292100" y="1219200"/>
            <a:ext cx="11607798" cy="4457700"/>
          </a:xfrm>
          <a:prstGeom prst="roundRect">
            <a:avLst>
              <a:gd name="adj" fmla="val 5221"/>
            </a:avLst>
          </a:prstGeom>
          <a:solidFill>
            <a:srgbClr val="F0F0F0"/>
          </a:solidFill>
        </p:spPr>
        <p:txBody>
          <a:bodyPr vert="horz" lIns="0" tIns="0" rIns="0" bIns="0" rtlCol="0" anchor="ctr">
            <a:noAutofit/>
          </a:bodyPr>
          <a:lstStyle/>
          <a:p>
            <a:pPr lvl="0" indent="0" algn="ctr">
              <a:lnSpc>
                <a:spcPct val="100000"/>
              </a:lnSpc>
              <a:spcBef>
                <a:spcPts val="1200"/>
              </a:spcBef>
              <a:buFont typeface="Arial" panose="020B0604020202020204" pitchFamily="34" charset="0"/>
              <a:buNone/>
            </a:pPr>
            <a:endParaRPr lang="en-US" sz="1600" err="1"/>
          </a:p>
        </p:txBody>
      </p:sp>
      <p:sp>
        <p:nvSpPr>
          <p:cNvPr id="173" name="Picture Placeholder 225">
            <a:extLst>
              <a:ext uri="{FF2B5EF4-FFF2-40B4-BE49-F238E27FC236}">
                <a16:creationId xmlns:a16="http://schemas.microsoft.com/office/drawing/2014/main" id="{85B5BE0D-A05A-27BB-8FBF-C29A9DCD45B5}"/>
              </a:ext>
            </a:extLst>
          </p:cNvPr>
          <p:cNvSpPr>
            <a:spLocks noGrp="1"/>
          </p:cNvSpPr>
          <p:nvPr>
            <p:ph type="pic" sz="quarter" idx="35"/>
          </p:nvPr>
        </p:nvSpPr>
        <p:spPr>
          <a:xfrm>
            <a:off x="3113589" y="1506981"/>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
        <p:nvSpPr>
          <p:cNvPr id="187" name="Text Placeholder 61">
            <a:extLst>
              <a:ext uri="{FF2B5EF4-FFF2-40B4-BE49-F238E27FC236}">
                <a16:creationId xmlns:a16="http://schemas.microsoft.com/office/drawing/2014/main" id="{D17765A9-B908-E990-376A-63D3E59A48AC}"/>
              </a:ext>
            </a:extLst>
          </p:cNvPr>
          <p:cNvSpPr>
            <a:spLocks noGrp="1"/>
          </p:cNvSpPr>
          <p:nvPr>
            <p:ph type="body" sz="quarter" idx="22" hasCustomPrompt="1"/>
          </p:nvPr>
        </p:nvSpPr>
        <p:spPr>
          <a:xfrm>
            <a:off x="485637" y="2372679"/>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94" name="Text Placeholder 61">
            <a:extLst>
              <a:ext uri="{FF2B5EF4-FFF2-40B4-BE49-F238E27FC236}">
                <a16:creationId xmlns:a16="http://schemas.microsoft.com/office/drawing/2014/main" id="{66F74043-55F8-B3CA-51E9-837BC8F188E1}"/>
              </a:ext>
            </a:extLst>
          </p:cNvPr>
          <p:cNvSpPr>
            <a:spLocks noGrp="1"/>
          </p:cNvSpPr>
          <p:nvPr>
            <p:ph type="body" sz="quarter" idx="37" hasCustomPrompt="1"/>
          </p:nvPr>
        </p:nvSpPr>
        <p:spPr>
          <a:xfrm>
            <a:off x="4505366" y="2372679"/>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98" name="Text Placeholder 61">
            <a:extLst>
              <a:ext uri="{FF2B5EF4-FFF2-40B4-BE49-F238E27FC236}">
                <a16:creationId xmlns:a16="http://schemas.microsoft.com/office/drawing/2014/main" id="{76DC9DE8-ED93-55E9-0719-8FA05F40C98F}"/>
              </a:ext>
            </a:extLst>
          </p:cNvPr>
          <p:cNvSpPr>
            <a:spLocks noGrp="1"/>
          </p:cNvSpPr>
          <p:nvPr>
            <p:ph type="body" sz="quarter" idx="40" hasCustomPrompt="1"/>
          </p:nvPr>
        </p:nvSpPr>
        <p:spPr>
          <a:xfrm>
            <a:off x="8505336" y="2372679"/>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200" name="TextBox 199">
            <a:extLst>
              <a:ext uri="{FF2B5EF4-FFF2-40B4-BE49-F238E27FC236}">
                <a16:creationId xmlns:a16="http://schemas.microsoft.com/office/drawing/2014/main" id="{DDD775E7-7D55-57A5-C98C-9609509BE2C5}"/>
              </a:ext>
            </a:extLst>
          </p:cNvPr>
          <p:cNvSpPr txBox="1">
            <a:spLocks/>
          </p:cNvSpPr>
          <p:nvPr userDrawn="1"/>
        </p:nvSpPr>
        <p:spPr>
          <a:xfrm>
            <a:off x="3033562" y="3823265"/>
            <a:ext cx="628951" cy="628950"/>
          </a:xfrm>
          <a:prstGeom prst="roundRect">
            <a:avLst>
              <a:gd name="adj" fmla="val 16373"/>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01" name="Picture Placeholder 225">
            <a:extLst>
              <a:ext uri="{FF2B5EF4-FFF2-40B4-BE49-F238E27FC236}">
                <a16:creationId xmlns:a16="http://schemas.microsoft.com/office/drawing/2014/main" id="{2FE7ED53-7292-650C-7DC6-86CD0AAAB5B1}"/>
              </a:ext>
            </a:extLst>
          </p:cNvPr>
          <p:cNvSpPr>
            <a:spLocks noGrp="1"/>
          </p:cNvSpPr>
          <p:nvPr>
            <p:ph type="pic" sz="quarter" idx="42"/>
          </p:nvPr>
        </p:nvSpPr>
        <p:spPr>
          <a:xfrm>
            <a:off x="3113589" y="3819392"/>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
        <p:nvSpPr>
          <p:cNvPr id="202" name="Text Placeholder 61">
            <a:extLst>
              <a:ext uri="{FF2B5EF4-FFF2-40B4-BE49-F238E27FC236}">
                <a16:creationId xmlns:a16="http://schemas.microsoft.com/office/drawing/2014/main" id="{853A478B-5B0F-71B2-E13F-3334A8FC04C7}"/>
              </a:ext>
            </a:extLst>
          </p:cNvPr>
          <p:cNvSpPr>
            <a:spLocks noGrp="1"/>
          </p:cNvSpPr>
          <p:nvPr>
            <p:ph type="body" sz="quarter" idx="43" hasCustomPrompt="1"/>
          </p:nvPr>
        </p:nvSpPr>
        <p:spPr>
          <a:xfrm>
            <a:off x="485637" y="4685088"/>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203" name="Text Placeholder 56">
            <a:extLst>
              <a:ext uri="{FF2B5EF4-FFF2-40B4-BE49-F238E27FC236}">
                <a16:creationId xmlns:a16="http://schemas.microsoft.com/office/drawing/2014/main" id="{FFF29AF7-EC62-909F-0464-918CA177FAC2}"/>
              </a:ext>
            </a:extLst>
          </p:cNvPr>
          <p:cNvSpPr>
            <a:spLocks noGrp="1"/>
          </p:cNvSpPr>
          <p:nvPr>
            <p:ph type="body" sz="quarter" idx="44" hasCustomPrompt="1"/>
          </p:nvPr>
        </p:nvSpPr>
        <p:spPr>
          <a:xfrm>
            <a:off x="463550" y="3748637"/>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204" name="TextBox 203">
            <a:extLst>
              <a:ext uri="{FF2B5EF4-FFF2-40B4-BE49-F238E27FC236}">
                <a16:creationId xmlns:a16="http://schemas.microsoft.com/office/drawing/2014/main" id="{2C682851-410E-C917-A381-CBEA862C4539}"/>
              </a:ext>
            </a:extLst>
          </p:cNvPr>
          <p:cNvSpPr txBox="1">
            <a:spLocks/>
          </p:cNvSpPr>
          <p:nvPr userDrawn="1"/>
        </p:nvSpPr>
        <p:spPr>
          <a:xfrm>
            <a:off x="7053291" y="3823265"/>
            <a:ext cx="628951" cy="628950"/>
          </a:xfrm>
          <a:prstGeom prst="roundRect">
            <a:avLst>
              <a:gd name="adj" fmla="val 16373"/>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05" name="Picture Placeholder 225">
            <a:extLst>
              <a:ext uri="{FF2B5EF4-FFF2-40B4-BE49-F238E27FC236}">
                <a16:creationId xmlns:a16="http://schemas.microsoft.com/office/drawing/2014/main" id="{B79E9E37-BBA4-756F-6050-A3D2B079643E}"/>
              </a:ext>
            </a:extLst>
          </p:cNvPr>
          <p:cNvSpPr>
            <a:spLocks noGrp="1"/>
          </p:cNvSpPr>
          <p:nvPr>
            <p:ph type="pic" sz="quarter" idx="45"/>
          </p:nvPr>
        </p:nvSpPr>
        <p:spPr>
          <a:xfrm>
            <a:off x="7133318" y="3819392"/>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
        <p:nvSpPr>
          <p:cNvPr id="206" name="Text Placeholder 61">
            <a:extLst>
              <a:ext uri="{FF2B5EF4-FFF2-40B4-BE49-F238E27FC236}">
                <a16:creationId xmlns:a16="http://schemas.microsoft.com/office/drawing/2014/main" id="{788F2800-3027-4A9F-6035-22C19AA0AE92}"/>
              </a:ext>
            </a:extLst>
          </p:cNvPr>
          <p:cNvSpPr>
            <a:spLocks noGrp="1"/>
          </p:cNvSpPr>
          <p:nvPr>
            <p:ph type="body" sz="quarter" idx="46" hasCustomPrompt="1"/>
          </p:nvPr>
        </p:nvSpPr>
        <p:spPr>
          <a:xfrm>
            <a:off x="4505366" y="4685088"/>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207" name="Text Placeholder 56">
            <a:extLst>
              <a:ext uri="{FF2B5EF4-FFF2-40B4-BE49-F238E27FC236}">
                <a16:creationId xmlns:a16="http://schemas.microsoft.com/office/drawing/2014/main" id="{471B90DF-C645-CFB6-8F8B-B1D3A7077DC2}"/>
              </a:ext>
            </a:extLst>
          </p:cNvPr>
          <p:cNvSpPr>
            <a:spLocks noGrp="1"/>
          </p:cNvSpPr>
          <p:nvPr>
            <p:ph type="body" sz="quarter" idx="47" hasCustomPrompt="1"/>
          </p:nvPr>
        </p:nvSpPr>
        <p:spPr>
          <a:xfrm>
            <a:off x="4483279" y="3748637"/>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208" name="TextBox 207">
            <a:extLst>
              <a:ext uri="{FF2B5EF4-FFF2-40B4-BE49-F238E27FC236}">
                <a16:creationId xmlns:a16="http://schemas.microsoft.com/office/drawing/2014/main" id="{E6EC5489-408C-25B6-76CD-8E23CA55927A}"/>
              </a:ext>
            </a:extLst>
          </p:cNvPr>
          <p:cNvSpPr txBox="1">
            <a:spLocks/>
          </p:cNvSpPr>
          <p:nvPr userDrawn="1"/>
        </p:nvSpPr>
        <p:spPr>
          <a:xfrm>
            <a:off x="11053261" y="3823265"/>
            <a:ext cx="628951" cy="628950"/>
          </a:xfrm>
          <a:prstGeom prst="roundRect">
            <a:avLst>
              <a:gd name="adj" fmla="val 16373"/>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209" name="Picture Placeholder 225">
            <a:extLst>
              <a:ext uri="{FF2B5EF4-FFF2-40B4-BE49-F238E27FC236}">
                <a16:creationId xmlns:a16="http://schemas.microsoft.com/office/drawing/2014/main" id="{C7D59286-4D30-886F-E934-07BE1DC24E9F}"/>
              </a:ext>
            </a:extLst>
          </p:cNvPr>
          <p:cNvSpPr>
            <a:spLocks noGrp="1"/>
          </p:cNvSpPr>
          <p:nvPr>
            <p:ph type="pic" sz="quarter" idx="48"/>
          </p:nvPr>
        </p:nvSpPr>
        <p:spPr>
          <a:xfrm>
            <a:off x="11133288" y="3819392"/>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
        <p:nvSpPr>
          <p:cNvPr id="210" name="Text Placeholder 61">
            <a:extLst>
              <a:ext uri="{FF2B5EF4-FFF2-40B4-BE49-F238E27FC236}">
                <a16:creationId xmlns:a16="http://schemas.microsoft.com/office/drawing/2014/main" id="{6DBF5C0E-1378-88EA-5C89-B8D14B398316}"/>
              </a:ext>
            </a:extLst>
          </p:cNvPr>
          <p:cNvSpPr>
            <a:spLocks noGrp="1"/>
          </p:cNvSpPr>
          <p:nvPr>
            <p:ph type="body" sz="quarter" idx="49" hasCustomPrompt="1"/>
          </p:nvPr>
        </p:nvSpPr>
        <p:spPr>
          <a:xfrm>
            <a:off x="8505336" y="4685088"/>
            <a:ext cx="3223114" cy="772042"/>
          </a:xfrm>
        </p:spPr>
        <p:txBody>
          <a:bodyPr lIns="0" tIns="0" rIns="0" bIns="0">
            <a:noAutofit/>
          </a:bodyPr>
          <a:lstStyle>
            <a:lvl1pPr marL="0" indent="0" algn="l">
              <a:spcBef>
                <a:spcPts val="0"/>
              </a:spcBef>
              <a:spcAft>
                <a:spcPts val="300"/>
              </a:spcAft>
              <a:buNone/>
              <a:defRPr sz="12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211" name="Text Placeholder 56">
            <a:extLst>
              <a:ext uri="{FF2B5EF4-FFF2-40B4-BE49-F238E27FC236}">
                <a16:creationId xmlns:a16="http://schemas.microsoft.com/office/drawing/2014/main" id="{12A28C56-6A6A-704B-E1E1-66A31B5FC0FD}"/>
              </a:ext>
            </a:extLst>
          </p:cNvPr>
          <p:cNvSpPr>
            <a:spLocks noGrp="1"/>
          </p:cNvSpPr>
          <p:nvPr>
            <p:ph type="body" sz="quarter" idx="50" hasCustomPrompt="1"/>
          </p:nvPr>
        </p:nvSpPr>
        <p:spPr>
          <a:xfrm>
            <a:off x="8483249" y="3748637"/>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7" name="Text Placeholder 56">
            <a:extLst>
              <a:ext uri="{FF2B5EF4-FFF2-40B4-BE49-F238E27FC236}">
                <a16:creationId xmlns:a16="http://schemas.microsoft.com/office/drawing/2014/main" id="{CA683E5F-1547-BF30-B7FA-AB5AF3EB4F79}"/>
              </a:ext>
            </a:extLst>
          </p:cNvPr>
          <p:cNvSpPr>
            <a:spLocks noGrp="1"/>
          </p:cNvSpPr>
          <p:nvPr>
            <p:ph type="body" sz="quarter" idx="51" hasCustomPrompt="1"/>
          </p:nvPr>
        </p:nvSpPr>
        <p:spPr>
          <a:xfrm>
            <a:off x="485637" y="1436226"/>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8" name="TextBox 7">
            <a:extLst>
              <a:ext uri="{FF2B5EF4-FFF2-40B4-BE49-F238E27FC236}">
                <a16:creationId xmlns:a16="http://schemas.microsoft.com/office/drawing/2014/main" id="{C66465F7-55B9-3C38-8C70-E6E14F2BB219}"/>
              </a:ext>
            </a:extLst>
          </p:cNvPr>
          <p:cNvSpPr txBox="1">
            <a:spLocks/>
          </p:cNvSpPr>
          <p:nvPr userDrawn="1"/>
        </p:nvSpPr>
        <p:spPr>
          <a:xfrm>
            <a:off x="4290908" y="1329949"/>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9" name="Text Placeholder 56">
            <a:extLst>
              <a:ext uri="{FF2B5EF4-FFF2-40B4-BE49-F238E27FC236}">
                <a16:creationId xmlns:a16="http://schemas.microsoft.com/office/drawing/2014/main" id="{21E6EEDC-61F9-01AF-1D37-0D81F9F1707B}"/>
              </a:ext>
            </a:extLst>
          </p:cNvPr>
          <p:cNvSpPr>
            <a:spLocks noGrp="1"/>
          </p:cNvSpPr>
          <p:nvPr>
            <p:ph type="body" sz="quarter" idx="52" hasCustomPrompt="1"/>
          </p:nvPr>
        </p:nvSpPr>
        <p:spPr>
          <a:xfrm>
            <a:off x="4505366" y="1436226"/>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10" name="Picture Placeholder 225">
            <a:extLst>
              <a:ext uri="{FF2B5EF4-FFF2-40B4-BE49-F238E27FC236}">
                <a16:creationId xmlns:a16="http://schemas.microsoft.com/office/drawing/2014/main" id="{374E0A47-E32D-480B-B165-CD175D7E374E}"/>
              </a:ext>
            </a:extLst>
          </p:cNvPr>
          <p:cNvSpPr>
            <a:spLocks noGrp="1"/>
          </p:cNvSpPr>
          <p:nvPr>
            <p:ph type="pic" sz="quarter" idx="53"/>
          </p:nvPr>
        </p:nvSpPr>
        <p:spPr>
          <a:xfrm>
            <a:off x="7259583" y="1506981"/>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
        <p:nvSpPr>
          <p:cNvPr id="11" name="TextBox 10">
            <a:extLst>
              <a:ext uri="{FF2B5EF4-FFF2-40B4-BE49-F238E27FC236}">
                <a16:creationId xmlns:a16="http://schemas.microsoft.com/office/drawing/2014/main" id="{2E072B4E-2BF3-6987-FDE6-1F840D3BA6CB}"/>
              </a:ext>
            </a:extLst>
          </p:cNvPr>
          <p:cNvSpPr txBox="1">
            <a:spLocks/>
          </p:cNvSpPr>
          <p:nvPr userDrawn="1"/>
        </p:nvSpPr>
        <p:spPr>
          <a:xfrm>
            <a:off x="8289715" y="1329949"/>
            <a:ext cx="3610186" cy="822960"/>
          </a:xfrm>
          <a:prstGeom prst="round2SameRect">
            <a:avLst>
              <a:gd name="adj1" fmla="val 23791"/>
              <a:gd name="adj2" fmla="val 0"/>
            </a:avLst>
          </a:prstGeom>
          <a:solidFill>
            <a:schemeClr val="accent1"/>
          </a:solidFill>
          <a:ln w="31750">
            <a:no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Text Placeholder 56">
            <a:extLst>
              <a:ext uri="{FF2B5EF4-FFF2-40B4-BE49-F238E27FC236}">
                <a16:creationId xmlns:a16="http://schemas.microsoft.com/office/drawing/2014/main" id="{1B641794-1B53-0930-D35F-D24C1EE0FA85}"/>
              </a:ext>
            </a:extLst>
          </p:cNvPr>
          <p:cNvSpPr>
            <a:spLocks noGrp="1"/>
          </p:cNvSpPr>
          <p:nvPr>
            <p:ph type="body" sz="quarter" idx="54" hasCustomPrompt="1"/>
          </p:nvPr>
        </p:nvSpPr>
        <p:spPr>
          <a:xfrm>
            <a:off x="8505336" y="1436226"/>
            <a:ext cx="2381357" cy="610406"/>
          </a:xfrm>
          <a:prstGeom prst="rect">
            <a:avLst/>
          </a:prstGeom>
          <a:noFill/>
          <a:effectLst/>
        </p:spPr>
        <p:txBody>
          <a:bodyPr vert="horz" wrap="square" lIns="0" tIns="0" rIns="0" bIns="0" rtlCol="0" anchor="ctr">
            <a:noAutofit/>
          </a:bodyPr>
          <a:lstStyle>
            <a:lvl1pPr marL="0" indent="0" algn="l">
              <a:spcBef>
                <a:spcPts val="0"/>
              </a:spcBef>
              <a:spcAft>
                <a:spcPts val="0"/>
              </a:spcAft>
              <a:buNone/>
              <a:defRPr lang="en-US" sz="1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14" name="Picture Placeholder 225">
            <a:extLst>
              <a:ext uri="{FF2B5EF4-FFF2-40B4-BE49-F238E27FC236}">
                <a16:creationId xmlns:a16="http://schemas.microsoft.com/office/drawing/2014/main" id="{5D163253-EC32-0040-448B-DEF5AC1EA15D}"/>
              </a:ext>
            </a:extLst>
          </p:cNvPr>
          <p:cNvSpPr>
            <a:spLocks noGrp="1"/>
          </p:cNvSpPr>
          <p:nvPr>
            <p:ph type="pic" sz="quarter" idx="55"/>
          </p:nvPr>
        </p:nvSpPr>
        <p:spPr>
          <a:xfrm>
            <a:off x="11259553" y="1506981"/>
            <a:ext cx="468897" cy="468895"/>
          </a:xfrm>
          <a:prstGeom prst="roundRect">
            <a:avLst>
              <a:gd name="adj" fmla="val 0"/>
            </a:avLst>
          </a:prstGeom>
          <a:noFill/>
          <a:ln>
            <a:noFill/>
          </a:ln>
        </p:spPr>
        <p:txBody>
          <a:bodyPr anchor="ctr" anchorCtr="0"/>
          <a:lstStyle>
            <a:lvl1pPr marL="0" indent="0" algn="ctr">
              <a:buNone/>
              <a:defRPr sz="1000">
                <a:solidFill>
                  <a:schemeClr val="bg1"/>
                </a:solidFill>
              </a:defRPr>
            </a:lvl1pPr>
          </a:lstStyle>
          <a:p>
            <a:endParaRPr lang="en-US"/>
          </a:p>
        </p:txBody>
      </p:sp>
    </p:spTree>
    <p:extLst>
      <p:ext uri="{BB962C8B-B14F-4D97-AF65-F5344CB8AC3E}">
        <p14:creationId xmlns:p14="http://schemas.microsoft.com/office/powerpoint/2010/main" val="4109881"/>
      </p:ext>
    </p:extLst>
  </p:cSld>
  <p:clrMapOvr>
    <a:masterClrMapping/>
  </p:clrMapOvr>
  <p:extLst>
    <p:ext uri="{DCECCB84-F9BA-43D5-87BE-67443E8EF086}">
      <p15:sldGuideLst xmlns:p15="http://schemas.microsoft.com/office/powerpoint/2012/main">
        <p15:guide id="10" pos="2520">
          <p15:clr>
            <a:srgbClr val="FDE53C"/>
          </p15:clr>
        </p15:guide>
        <p15:guide id="11" pos="2664">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2CDE5-D2DA-00A9-0468-1054E9C73E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8CFD89-DB93-974C-D45E-978E76ADF8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8418A-F314-EE2A-1AF5-703ADC401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2D5DCF-B9D7-63D3-B8C4-47274A3CC9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DAF5FC-2AC1-E936-41C1-4A39EAB12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39EE08-F851-4879-82F2-42FF1201F9ED}"/>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8" name="Footer Placeholder 7">
            <a:extLst>
              <a:ext uri="{FF2B5EF4-FFF2-40B4-BE49-F238E27FC236}">
                <a16:creationId xmlns:a16="http://schemas.microsoft.com/office/drawing/2014/main" id="{A4F83C4E-4E9D-344A-E42B-47B44D0CE2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74F514-D356-6BED-56BD-34C3C7625BD4}"/>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28695093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7_Three Column">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6BA9A801-B499-B228-1486-2DF1763E64F3}"/>
              </a:ext>
            </a:extLst>
          </p:cNvPr>
          <p:cNvSpPr txBox="1">
            <a:spLocks/>
          </p:cNvSpPr>
          <p:nvPr userDrawn="1"/>
        </p:nvSpPr>
        <p:spPr>
          <a:xfrm>
            <a:off x="233678" y="2358867"/>
            <a:ext cx="756922" cy="756922"/>
          </a:xfrm>
          <a:prstGeom prst="ellipse">
            <a:avLst/>
          </a:prstGeom>
          <a:solidFill>
            <a:schemeClr val="bg1"/>
          </a:solidFill>
          <a:ln w="190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43B23C0A-8C44-2B3D-FDE6-6EE48C9CEFB1}"/>
              </a:ext>
            </a:extLst>
          </p:cNvPr>
          <p:cNvSpPr/>
          <p:nvPr userDrawn="1"/>
        </p:nvSpPr>
        <p:spPr>
          <a:xfrm>
            <a:off x="292099" y="1219201"/>
            <a:ext cx="8204203" cy="963315"/>
          </a:xfrm>
          <a:custGeom>
            <a:avLst/>
            <a:gdLst>
              <a:gd name="connsiteX0" fmla="*/ 173570 w 8204203"/>
              <a:gd name="connsiteY0" fmla="*/ 0 h 1041400"/>
              <a:gd name="connsiteX1" fmla="*/ 8030633 w 8204203"/>
              <a:gd name="connsiteY1" fmla="*/ 0 h 1041400"/>
              <a:gd name="connsiteX2" fmla="*/ 8204203 w 8204203"/>
              <a:gd name="connsiteY2" fmla="*/ 173570 h 1041400"/>
              <a:gd name="connsiteX3" fmla="*/ 8204203 w 8204203"/>
              <a:gd name="connsiteY3" fmla="*/ 867830 h 1041400"/>
              <a:gd name="connsiteX4" fmla="*/ 8030633 w 8204203"/>
              <a:gd name="connsiteY4" fmla="*/ 1041400 h 1041400"/>
              <a:gd name="connsiteX5" fmla="*/ 448586 w 8204203"/>
              <a:gd name="connsiteY5" fmla="*/ 1041400 h 1041400"/>
              <a:gd name="connsiteX6" fmla="*/ 173570 w 8204203"/>
              <a:gd name="connsiteY6" fmla="*/ 1041400 h 1041400"/>
              <a:gd name="connsiteX7" fmla="*/ 0 w 8204203"/>
              <a:gd name="connsiteY7" fmla="*/ 1041400 h 1041400"/>
              <a:gd name="connsiteX8" fmla="*/ 0 w 8204203"/>
              <a:gd name="connsiteY8" fmla="*/ 867830 h 1041400"/>
              <a:gd name="connsiteX9" fmla="*/ 0 w 8204203"/>
              <a:gd name="connsiteY9" fmla="*/ 592814 h 1041400"/>
              <a:gd name="connsiteX10" fmla="*/ 0 w 8204203"/>
              <a:gd name="connsiteY10" fmla="*/ 173570 h 1041400"/>
              <a:gd name="connsiteX11" fmla="*/ 173570 w 8204203"/>
              <a:gd name="connsiteY11" fmla="*/ 0 h 104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04203" h="1041400">
                <a:moveTo>
                  <a:pt x="173570" y="0"/>
                </a:moveTo>
                <a:lnTo>
                  <a:pt x="8030633" y="0"/>
                </a:lnTo>
                <a:cubicBezTo>
                  <a:pt x="8126493" y="0"/>
                  <a:pt x="8204203" y="77710"/>
                  <a:pt x="8204203" y="173570"/>
                </a:cubicBezTo>
                <a:lnTo>
                  <a:pt x="8204203" y="867830"/>
                </a:lnTo>
                <a:cubicBezTo>
                  <a:pt x="8204203" y="963690"/>
                  <a:pt x="8126493" y="1041400"/>
                  <a:pt x="8030633" y="1041400"/>
                </a:cubicBezTo>
                <a:lnTo>
                  <a:pt x="448586" y="1041400"/>
                </a:lnTo>
                <a:lnTo>
                  <a:pt x="173570" y="1041400"/>
                </a:lnTo>
                <a:lnTo>
                  <a:pt x="0" y="1041400"/>
                </a:lnTo>
                <a:lnTo>
                  <a:pt x="0" y="867830"/>
                </a:lnTo>
                <a:lnTo>
                  <a:pt x="0" y="592814"/>
                </a:lnTo>
                <a:lnTo>
                  <a:pt x="0" y="173570"/>
                </a:lnTo>
                <a:cubicBezTo>
                  <a:pt x="0" y="77710"/>
                  <a:pt x="77710" y="0"/>
                  <a:pt x="17357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US" err="1"/>
          </a:p>
        </p:txBody>
      </p:sp>
      <p:sp>
        <p:nvSpPr>
          <p:cNvPr id="32" name="Picture Placeholder 31">
            <a:extLst>
              <a:ext uri="{FF2B5EF4-FFF2-40B4-BE49-F238E27FC236}">
                <a16:creationId xmlns:a16="http://schemas.microsoft.com/office/drawing/2014/main" id="{B0F3D384-1BB3-06AC-51A5-1D5BC186D23A}"/>
              </a:ext>
            </a:extLst>
          </p:cNvPr>
          <p:cNvSpPr>
            <a:spLocks noGrp="1"/>
          </p:cNvSpPr>
          <p:nvPr userDrawn="1">
            <p:ph type="pic" sz="quarter" idx="17"/>
          </p:nvPr>
        </p:nvSpPr>
        <p:spPr>
          <a:xfrm>
            <a:off x="7345680" y="0"/>
            <a:ext cx="4846320" cy="6858000"/>
          </a:xfrm>
          <a:solidFill>
            <a:schemeClr val="bg2">
              <a:lumMod val="95000"/>
            </a:schemeClr>
          </a:solidFill>
        </p:spPr>
        <p:txBody>
          <a:bodyPr anchor="ctr" anchorCtr="0"/>
          <a:lstStyle>
            <a:lvl1pPr marL="0" indent="0" algn="ctr">
              <a:buNone/>
              <a:defRPr/>
            </a:lvl1pPr>
          </a:lstStyle>
          <a:p>
            <a:endParaRPr lang="en-US"/>
          </a:p>
        </p:txBody>
      </p:sp>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userDrawn="1">
            <p:ph type="sldNum" sz="quarter" idx="12"/>
          </p:nvPr>
        </p:nvSpPr>
        <p:spPr/>
        <p:txBody>
          <a:bodyPr/>
          <a:lstStyle>
            <a:lvl1pPr>
              <a:defRPr>
                <a:solidFill>
                  <a:schemeClr val="bg1"/>
                </a:solidFill>
              </a:defRPr>
            </a:lvl1pPr>
          </a:lstStyle>
          <a:p>
            <a:fld id="{3E04DF46-C0DC-4ADC-9A6F-918CC4703A43}" type="slidenum">
              <a:rPr lang="en-GB" smtClean="0"/>
              <a:pPr/>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p:cNvSpPr>
          <p:nvPr userDrawn="1">
            <p:ph type="ftr" sz="quarter" idx="11"/>
          </p:nvPr>
        </p:nvSpPr>
        <p:spPr>
          <a:xfrm>
            <a:off x="3508399" y="6490782"/>
            <a:ext cx="3387701" cy="282957"/>
          </a:xfrm>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userDrawn="1">
            <p:ph type="dt" sz="half" idx="10"/>
          </p:nvPr>
        </p:nvSpPr>
        <p:spPr/>
        <p:txBody>
          <a:bodyPr/>
          <a:lstStyle/>
          <a:p>
            <a:fld id="{1B0DF2C9-7B70-4009-B83E-42FD28295E6A}" type="datetime1">
              <a:rPr lang="en-GB" smtClean="0"/>
              <a:t>25/09/2025</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userDrawn="1">
            <p:ph type="body" sz="quarter" idx="16" hasCustomPrompt="1"/>
          </p:nvPr>
        </p:nvSpPr>
        <p:spPr>
          <a:xfrm>
            <a:off x="292100" y="6108700"/>
            <a:ext cx="66040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8" name="Subtitle Placeholder">
            <a:extLst>
              <a:ext uri="{FF2B5EF4-FFF2-40B4-BE49-F238E27FC236}">
                <a16:creationId xmlns:a16="http://schemas.microsoft.com/office/drawing/2014/main" id="{8C1BA443-5E48-08B0-7F06-D0960B134070}"/>
              </a:ext>
            </a:extLst>
          </p:cNvPr>
          <p:cNvSpPr>
            <a:spLocks noGrp="1"/>
          </p:cNvSpPr>
          <p:nvPr userDrawn="1">
            <p:ph type="body" sz="quarter" idx="13" hasCustomPrompt="1"/>
          </p:nvPr>
        </p:nvSpPr>
        <p:spPr>
          <a:xfrm>
            <a:off x="292099" y="579495"/>
            <a:ext cx="6604001"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p:cNvSpPr>
          <p:nvPr userDrawn="1">
            <p:ph type="title" hasCustomPrompt="1"/>
          </p:nvPr>
        </p:nvSpPr>
        <p:spPr>
          <a:xfrm>
            <a:off x="292100" y="304800"/>
            <a:ext cx="6607138" cy="265590"/>
          </a:xfrm>
        </p:spPr>
        <p:txBody>
          <a:bodyPr/>
          <a:lstStyle>
            <a:lvl1pPr>
              <a:defRPr>
                <a:solidFill>
                  <a:schemeClr val="tx1"/>
                </a:solidFill>
              </a:defRPr>
            </a:lvl1pPr>
          </a:lstStyle>
          <a:p>
            <a:r>
              <a:rPr lang="en-US"/>
              <a:t>Insert your slide title in Arial Bold 20pt</a:t>
            </a:r>
            <a:endParaRPr lang="en-GB"/>
          </a:p>
        </p:txBody>
      </p:sp>
      <p:sp>
        <p:nvSpPr>
          <p:cNvPr id="6" name="Rectangle: Rounded Corners 5" hidden="1">
            <a:extLst>
              <a:ext uri="{FF2B5EF4-FFF2-40B4-BE49-F238E27FC236}">
                <a16:creationId xmlns:a16="http://schemas.microsoft.com/office/drawing/2014/main" id="{CE738098-4C00-2C61-E62F-DB84A3369006}"/>
              </a:ext>
            </a:extLst>
          </p:cNvPr>
          <p:cNvSpPr>
            <a:spLocks/>
          </p:cNvSpPr>
          <p:nvPr userDrawn="1"/>
        </p:nvSpPr>
        <p:spPr>
          <a:xfrm>
            <a:off x="292100" y="1219200"/>
            <a:ext cx="11607798" cy="4457700"/>
          </a:xfrm>
          <a:prstGeom prst="roundRect">
            <a:avLst>
              <a:gd name="adj" fmla="val 5221"/>
            </a:avLst>
          </a:prstGeom>
          <a:solidFill>
            <a:srgbClr val="F0F0F0"/>
          </a:solidFill>
        </p:spPr>
        <p:txBody>
          <a:bodyPr vert="horz" lIns="0" tIns="0" rIns="0" bIns="0" rtlCol="0" anchor="ctr">
            <a:noAutofit/>
          </a:bodyPr>
          <a:lstStyle/>
          <a:p>
            <a:pPr lvl="0" indent="0" algn="ctr">
              <a:lnSpc>
                <a:spcPct val="100000"/>
              </a:lnSpc>
              <a:spcBef>
                <a:spcPts val="1200"/>
              </a:spcBef>
              <a:buFont typeface="Arial" panose="020B0604020202020204" pitchFamily="34" charset="0"/>
              <a:buNone/>
            </a:pPr>
            <a:endParaRPr lang="en-US" sz="1600" err="1"/>
          </a:p>
        </p:txBody>
      </p:sp>
      <p:sp>
        <p:nvSpPr>
          <p:cNvPr id="18" name="Off-slide Instructions">
            <a:extLst>
              <a:ext uri="{FF2B5EF4-FFF2-40B4-BE49-F238E27FC236}">
                <a16:creationId xmlns:a16="http://schemas.microsoft.com/office/drawing/2014/main" id="{01801D59-6E10-41B6-696B-3188D5A1179B}"/>
              </a:ext>
              <a:ext uri="{C183D7F6-B498-43B3-948B-1728B52AA6E4}">
                <adec:decorative xmlns:adec="http://schemas.microsoft.com/office/drawing/2017/decorative" val="1"/>
              </a:ext>
            </a:extLst>
          </p:cNvPr>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copyright line, disclaimer, slide #,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missing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21" name="Copyright Line">
            <a:extLst>
              <a:ext uri="{FF2B5EF4-FFF2-40B4-BE49-F238E27FC236}">
                <a16:creationId xmlns:a16="http://schemas.microsoft.com/office/drawing/2014/main" id="{9B920D49-BB1E-44B3-990E-EB34AA64245B}"/>
              </a:ext>
            </a:extLst>
          </p:cNvPr>
          <p:cNvSpPr txBox="1"/>
          <p:nvPr userDrawn="1"/>
        </p:nvSpPr>
        <p:spPr>
          <a:xfrm>
            <a:off x="9167809" y="6536551"/>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
        <p:nvSpPr>
          <p:cNvPr id="22" name="Confidential disclaimer">
            <a:extLst>
              <a:ext uri="{FF2B5EF4-FFF2-40B4-BE49-F238E27FC236}">
                <a16:creationId xmlns:a16="http://schemas.microsoft.com/office/drawing/2014/main" id="{AC3B031B-275D-3AA0-68F6-EC288C8FAC55}"/>
              </a:ext>
            </a:extLst>
          </p:cNvPr>
          <p:cNvSpPr txBox="1"/>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cxnSp>
        <p:nvCxnSpPr>
          <p:cNvPr id="25" name="Base Rule">
            <a:extLst>
              <a:ext uri="{FF2B5EF4-FFF2-40B4-BE49-F238E27FC236}">
                <a16:creationId xmlns:a16="http://schemas.microsoft.com/office/drawing/2014/main" id="{77C386B3-A57E-722D-0F93-2EC4B08134EA}"/>
              </a:ext>
            </a:extLst>
          </p:cNvPr>
          <p:cNvCxnSpPr>
            <a:cxnSpLocks/>
          </p:cNvCxnSpPr>
          <p:nvPr userDrawn="1"/>
        </p:nvCxnSpPr>
        <p:spPr>
          <a:xfrm>
            <a:off x="292100" y="6395755"/>
            <a:ext cx="660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NIQ Logo">
            <a:extLst>
              <a:ext uri="{FF2B5EF4-FFF2-40B4-BE49-F238E27FC236}">
                <a16:creationId xmlns:a16="http://schemas.microsoft.com/office/drawing/2014/main" id="{35C19C95-3DF4-AAED-D8D7-FA431B3EDE0C}"/>
              </a:ext>
            </a:extLst>
          </p:cNvPr>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sp>
        <p:nvSpPr>
          <p:cNvPr id="51" name="Text Placeholder 56">
            <a:extLst>
              <a:ext uri="{FF2B5EF4-FFF2-40B4-BE49-F238E27FC236}">
                <a16:creationId xmlns:a16="http://schemas.microsoft.com/office/drawing/2014/main" id="{E66A0C8E-3C7F-1B1C-8CF0-8716DD811BE3}"/>
              </a:ext>
            </a:extLst>
          </p:cNvPr>
          <p:cNvSpPr>
            <a:spLocks noGrp="1"/>
          </p:cNvSpPr>
          <p:nvPr>
            <p:ph type="body" sz="quarter" idx="23" hasCustomPrompt="1"/>
          </p:nvPr>
        </p:nvSpPr>
        <p:spPr>
          <a:xfrm>
            <a:off x="496632" y="1439249"/>
            <a:ext cx="6399468" cy="523220"/>
          </a:xfrm>
          <a:prstGeom prst="rect">
            <a:avLst/>
          </a:prstGeom>
          <a:noFill/>
          <a:effectLst/>
        </p:spPr>
        <p:txBody>
          <a:bodyPr vert="horz" wrap="square" lIns="45720" tIns="45720" rIns="45720" bIns="45720" rtlCol="0" anchor="ctr">
            <a:noAutofit/>
          </a:bodyPr>
          <a:lstStyle>
            <a:lvl1pPr marL="0" indent="0" algn="l">
              <a:spcBef>
                <a:spcPts val="0"/>
              </a:spcBef>
              <a:spcAft>
                <a:spcPts val="0"/>
              </a:spcAft>
              <a:buNone/>
              <a:defRPr lang="en-US" sz="18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54" name="Picture Placeholder 225">
            <a:extLst>
              <a:ext uri="{FF2B5EF4-FFF2-40B4-BE49-F238E27FC236}">
                <a16:creationId xmlns:a16="http://schemas.microsoft.com/office/drawing/2014/main" id="{BF82294E-378B-C0DE-2E02-0B5DEEFD78E2}"/>
              </a:ext>
            </a:extLst>
          </p:cNvPr>
          <p:cNvSpPr>
            <a:spLocks noGrp="1"/>
          </p:cNvSpPr>
          <p:nvPr>
            <p:ph type="pic" sz="quarter" idx="35"/>
          </p:nvPr>
        </p:nvSpPr>
        <p:spPr>
          <a:xfrm>
            <a:off x="414653" y="2539844"/>
            <a:ext cx="394972" cy="394968"/>
          </a:xfrm>
          <a:prstGeom prst="roundRect">
            <a:avLst>
              <a:gd name="adj" fmla="val 0"/>
            </a:avLst>
          </a:prstGeom>
          <a:noFill/>
          <a:ln>
            <a:noFill/>
          </a:ln>
        </p:spPr>
        <p:txBody>
          <a:bodyPr anchor="ctr" anchorCtr="0"/>
          <a:lstStyle>
            <a:lvl1pPr marL="0" indent="0" algn="ctr">
              <a:buNone/>
              <a:defRPr sz="800">
                <a:solidFill>
                  <a:schemeClr val="tx1"/>
                </a:solidFill>
              </a:defRPr>
            </a:lvl1pPr>
          </a:lstStyle>
          <a:p>
            <a:endParaRPr lang="en-US"/>
          </a:p>
        </p:txBody>
      </p:sp>
      <p:sp>
        <p:nvSpPr>
          <p:cNvPr id="55" name="Text Placeholder 61">
            <a:extLst>
              <a:ext uri="{FF2B5EF4-FFF2-40B4-BE49-F238E27FC236}">
                <a16:creationId xmlns:a16="http://schemas.microsoft.com/office/drawing/2014/main" id="{CA5FBA54-AD83-F6DE-4CAC-9B3DB354F98B}"/>
              </a:ext>
            </a:extLst>
          </p:cNvPr>
          <p:cNvSpPr>
            <a:spLocks noGrp="1"/>
          </p:cNvSpPr>
          <p:nvPr>
            <p:ph type="body" sz="quarter" idx="43" hasCustomPrompt="1"/>
          </p:nvPr>
        </p:nvSpPr>
        <p:spPr>
          <a:xfrm>
            <a:off x="1295400" y="2417288"/>
            <a:ext cx="5600700" cy="640080"/>
          </a:xfrm>
        </p:spPr>
        <p:txBody>
          <a:bodyPr lIns="0" tIns="0" rIns="0" bIns="0" anchor="ctr" anchorCtr="0">
            <a:noAutofit/>
          </a:bodyPr>
          <a:lstStyle>
            <a:lvl1pPr marL="0" indent="0" algn="l">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61" name="TextBox 160">
            <a:extLst>
              <a:ext uri="{FF2B5EF4-FFF2-40B4-BE49-F238E27FC236}">
                <a16:creationId xmlns:a16="http://schemas.microsoft.com/office/drawing/2014/main" id="{C76ACDE8-C83A-0E47-5459-A625445911B4}"/>
              </a:ext>
            </a:extLst>
          </p:cNvPr>
          <p:cNvSpPr txBox="1">
            <a:spLocks/>
          </p:cNvSpPr>
          <p:nvPr userDrawn="1"/>
        </p:nvSpPr>
        <p:spPr>
          <a:xfrm>
            <a:off x="233678" y="3232045"/>
            <a:ext cx="756922" cy="756922"/>
          </a:xfrm>
          <a:prstGeom prst="ellipse">
            <a:avLst/>
          </a:prstGeom>
          <a:solidFill>
            <a:schemeClr val="bg1"/>
          </a:solidFill>
          <a:ln w="190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2" name="Text Placeholder 61">
            <a:extLst>
              <a:ext uri="{FF2B5EF4-FFF2-40B4-BE49-F238E27FC236}">
                <a16:creationId xmlns:a16="http://schemas.microsoft.com/office/drawing/2014/main" id="{69EA3213-E75A-8879-0F51-082CE1F5FDAA}"/>
              </a:ext>
            </a:extLst>
          </p:cNvPr>
          <p:cNvSpPr>
            <a:spLocks noGrp="1"/>
          </p:cNvSpPr>
          <p:nvPr>
            <p:ph type="body" sz="quarter" idx="44" hasCustomPrompt="1"/>
          </p:nvPr>
        </p:nvSpPr>
        <p:spPr>
          <a:xfrm>
            <a:off x="1295400" y="3290466"/>
            <a:ext cx="5600700" cy="640080"/>
          </a:xfrm>
        </p:spPr>
        <p:txBody>
          <a:bodyPr lIns="0" tIns="0" rIns="0" bIns="0" anchor="ctr" anchorCtr="0">
            <a:noAutofit/>
          </a:bodyPr>
          <a:lstStyle>
            <a:lvl1pPr marL="0" indent="0" algn="l">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63" name="TextBox 162">
            <a:extLst>
              <a:ext uri="{FF2B5EF4-FFF2-40B4-BE49-F238E27FC236}">
                <a16:creationId xmlns:a16="http://schemas.microsoft.com/office/drawing/2014/main" id="{D4A22FD4-C962-1AEA-1ECD-D6227F32CC2F}"/>
              </a:ext>
            </a:extLst>
          </p:cNvPr>
          <p:cNvSpPr txBox="1">
            <a:spLocks/>
          </p:cNvSpPr>
          <p:nvPr userDrawn="1"/>
        </p:nvSpPr>
        <p:spPr>
          <a:xfrm>
            <a:off x="233678" y="4105223"/>
            <a:ext cx="756922" cy="756922"/>
          </a:xfrm>
          <a:prstGeom prst="ellipse">
            <a:avLst/>
          </a:prstGeom>
          <a:solidFill>
            <a:schemeClr val="bg1"/>
          </a:solidFill>
          <a:ln w="190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4" name="Text Placeholder 61">
            <a:extLst>
              <a:ext uri="{FF2B5EF4-FFF2-40B4-BE49-F238E27FC236}">
                <a16:creationId xmlns:a16="http://schemas.microsoft.com/office/drawing/2014/main" id="{1B793F51-C24B-821B-217D-AB17739A7815}"/>
              </a:ext>
            </a:extLst>
          </p:cNvPr>
          <p:cNvSpPr>
            <a:spLocks noGrp="1"/>
          </p:cNvSpPr>
          <p:nvPr>
            <p:ph type="body" sz="quarter" idx="45" hasCustomPrompt="1"/>
          </p:nvPr>
        </p:nvSpPr>
        <p:spPr>
          <a:xfrm>
            <a:off x="1295400" y="4163644"/>
            <a:ext cx="5600700" cy="640080"/>
          </a:xfrm>
        </p:spPr>
        <p:txBody>
          <a:bodyPr lIns="0" tIns="0" rIns="0" bIns="0" anchor="ctr" anchorCtr="0">
            <a:noAutofit/>
          </a:bodyPr>
          <a:lstStyle>
            <a:lvl1pPr marL="0" indent="0" algn="l">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65" name="TextBox 164">
            <a:extLst>
              <a:ext uri="{FF2B5EF4-FFF2-40B4-BE49-F238E27FC236}">
                <a16:creationId xmlns:a16="http://schemas.microsoft.com/office/drawing/2014/main" id="{EE062BFF-F70D-F72C-0062-3058A8E63DF5}"/>
              </a:ext>
            </a:extLst>
          </p:cNvPr>
          <p:cNvSpPr txBox="1">
            <a:spLocks/>
          </p:cNvSpPr>
          <p:nvPr userDrawn="1"/>
        </p:nvSpPr>
        <p:spPr>
          <a:xfrm>
            <a:off x="233678" y="4978399"/>
            <a:ext cx="756922" cy="756922"/>
          </a:xfrm>
          <a:prstGeom prst="ellipse">
            <a:avLst/>
          </a:prstGeom>
          <a:solidFill>
            <a:schemeClr val="bg1"/>
          </a:solidFill>
          <a:ln w="19050">
            <a:solidFill>
              <a:schemeClr val="accent1">
                <a:alpha val="99000"/>
              </a:schemeClr>
            </a:solidFill>
          </a:ln>
        </p:spPr>
        <p:txBody>
          <a:bodyPr vert="horz" wrap="square" lIns="0" tIns="0" rIns="0" bIns="0" rtlCol="0" anchor="ctr">
            <a:noAutofit/>
          </a:bodyPr>
          <a:lstStyle>
            <a:lvl1pPr marL="0" indent="0" algn="ctr" defTabSz="914400" rtl="0" eaLnBrk="1" latinLnBrk="0" hangingPunct="1">
              <a:lnSpc>
                <a:spcPct val="100000"/>
              </a:lnSpc>
              <a:spcBef>
                <a:spcPts val="1200"/>
              </a:spcBef>
              <a:buFont typeface="Arial" panose="020B0604020202020204" pitchFamily="34" charset="0"/>
              <a:buNone/>
              <a:defRPr lang="en-US" sz="1000" kern="1200" dirty="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66" name="Text Placeholder 61">
            <a:extLst>
              <a:ext uri="{FF2B5EF4-FFF2-40B4-BE49-F238E27FC236}">
                <a16:creationId xmlns:a16="http://schemas.microsoft.com/office/drawing/2014/main" id="{7B06ACBE-BFC8-A14D-38C4-2BB60B4DBA80}"/>
              </a:ext>
            </a:extLst>
          </p:cNvPr>
          <p:cNvSpPr>
            <a:spLocks noGrp="1"/>
          </p:cNvSpPr>
          <p:nvPr>
            <p:ph type="body" sz="quarter" idx="46" hasCustomPrompt="1"/>
          </p:nvPr>
        </p:nvSpPr>
        <p:spPr>
          <a:xfrm>
            <a:off x="1295400" y="5036820"/>
            <a:ext cx="5600700" cy="640080"/>
          </a:xfrm>
        </p:spPr>
        <p:txBody>
          <a:bodyPr lIns="0" tIns="0" rIns="0" bIns="0" anchor="ctr" anchorCtr="0">
            <a:noAutofit/>
          </a:bodyPr>
          <a:lstStyle>
            <a:lvl1pPr marL="0" indent="0" algn="l">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cxnSp>
        <p:nvCxnSpPr>
          <p:cNvPr id="60" name="Straight Connector 59">
            <a:extLst>
              <a:ext uri="{FF2B5EF4-FFF2-40B4-BE49-F238E27FC236}">
                <a16:creationId xmlns:a16="http://schemas.microsoft.com/office/drawing/2014/main" id="{3A1731C9-1693-1A1D-6102-CA31F6D4C967}"/>
              </a:ext>
            </a:extLst>
          </p:cNvPr>
          <p:cNvCxnSpPr>
            <a:cxnSpLocks/>
          </p:cNvCxnSpPr>
          <p:nvPr userDrawn="1"/>
        </p:nvCxnSpPr>
        <p:spPr>
          <a:xfrm>
            <a:off x="292099" y="3173917"/>
            <a:ext cx="6604001" cy="0"/>
          </a:xfrm>
          <a:prstGeom prst="line">
            <a:avLst/>
          </a:prstGeom>
          <a:noFill/>
          <a:ln w="9525" cap="flat" cmpd="sng">
            <a:solidFill>
              <a:schemeClr val="bg1">
                <a:lumMod val="85000"/>
              </a:schemeClr>
            </a:solidFill>
            <a:prstDash val="solid"/>
            <a:round/>
            <a:headEnd type="none" w="med" len="med"/>
            <a:tailEnd type="none" w="med" len="med"/>
          </a:ln>
        </p:spPr>
      </p:cxnSp>
      <p:cxnSp>
        <p:nvCxnSpPr>
          <p:cNvPr id="167" name="Straight Connector 166">
            <a:extLst>
              <a:ext uri="{FF2B5EF4-FFF2-40B4-BE49-F238E27FC236}">
                <a16:creationId xmlns:a16="http://schemas.microsoft.com/office/drawing/2014/main" id="{620EDB96-2795-FA09-6267-52D20FB7735F}"/>
              </a:ext>
            </a:extLst>
          </p:cNvPr>
          <p:cNvCxnSpPr>
            <a:cxnSpLocks/>
          </p:cNvCxnSpPr>
          <p:nvPr userDrawn="1"/>
        </p:nvCxnSpPr>
        <p:spPr>
          <a:xfrm>
            <a:off x="292099" y="4047095"/>
            <a:ext cx="6604001" cy="0"/>
          </a:xfrm>
          <a:prstGeom prst="line">
            <a:avLst/>
          </a:prstGeom>
          <a:noFill/>
          <a:ln w="9525" cap="flat" cmpd="sng">
            <a:solidFill>
              <a:schemeClr val="bg1">
                <a:lumMod val="85000"/>
              </a:schemeClr>
            </a:solidFill>
            <a:prstDash val="solid"/>
            <a:round/>
            <a:headEnd type="none" w="med" len="med"/>
            <a:tailEnd type="none" w="med" len="med"/>
          </a:ln>
        </p:spPr>
      </p:cxnSp>
      <p:cxnSp>
        <p:nvCxnSpPr>
          <p:cNvPr id="168" name="Straight Connector 167">
            <a:extLst>
              <a:ext uri="{FF2B5EF4-FFF2-40B4-BE49-F238E27FC236}">
                <a16:creationId xmlns:a16="http://schemas.microsoft.com/office/drawing/2014/main" id="{BC6CC582-7063-0D75-7C51-879DA3A6C24D}"/>
              </a:ext>
            </a:extLst>
          </p:cNvPr>
          <p:cNvCxnSpPr>
            <a:cxnSpLocks/>
          </p:cNvCxnSpPr>
          <p:nvPr userDrawn="1"/>
        </p:nvCxnSpPr>
        <p:spPr>
          <a:xfrm>
            <a:off x="292099" y="4920273"/>
            <a:ext cx="6604001" cy="0"/>
          </a:xfrm>
          <a:prstGeom prst="line">
            <a:avLst/>
          </a:prstGeom>
          <a:noFill/>
          <a:ln w="9525" cap="flat" cmpd="sng">
            <a:solidFill>
              <a:schemeClr val="bg1">
                <a:lumMod val="85000"/>
              </a:schemeClr>
            </a:solidFill>
            <a:prstDash val="solid"/>
            <a:round/>
            <a:headEnd type="none" w="med" len="med"/>
            <a:tailEnd type="none" w="med" len="med"/>
          </a:ln>
        </p:spPr>
      </p:cxnSp>
      <p:sp>
        <p:nvSpPr>
          <p:cNvPr id="169" name="Picture Placeholder 225">
            <a:extLst>
              <a:ext uri="{FF2B5EF4-FFF2-40B4-BE49-F238E27FC236}">
                <a16:creationId xmlns:a16="http://schemas.microsoft.com/office/drawing/2014/main" id="{01B91B0D-BAD2-2422-A257-F61C6347EA31}"/>
              </a:ext>
            </a:extLst>
          </p:cNvPr>
          <p:cNvSpPr>
            <a:spLocks noGrp="1"/>
          </p:cNvSpPr>
          <p:nvPr userDrawn="1">
            <p:ph type="pic" sz="quarter" idx="47"/>
          </p:nvPr>
        </p:nvSpPr>
        <p:spPr>
          <a:xfrm>
            <a:off x="414653" y="3413022"/>
            <a:ext cx="394972" cy="394968"/>
          </a:xfrm>
          <a:prstGeom prst="roundRect">
            <a:avLst>
              <a:gd name="adj" fmla="val 0"/>
            </a:avLst>
          </a:prstGeom>
          <a:noFill/>
          <a:ln>
            <a:noFill/>
          </a:ln>
        </p:spPr>
        <p:txBody>
          <a:bodyPr anchor="ctr" anchorCtr="0"/>
          <a:lstStyle>
            <a:lvl1pPr marL="0" indent="0" algn="ctr">
              <a:buNone/>
              <a:defRPr sz="800">
                <a:solidFill>
                  <a:schemeClr val="tx1"/>
                </a:solidFill>
              </a:defRPr>
            </a:lvl1pPr>
          </a:lstStyle>
          <a:p>
            <a:endParaRPr lang="en-US"/>
          </a:p>
        </p:txBody>
      </p:sp>
      <p:sp>
        <p:nvSpPr>
          <p:cNvPr id="170" name="Picture Placeholder 225">
            <a:extLst>
              <a:ext uri="{FF2B5EF4-FFF2-40B4-BE49-F238E27FC236}">
                <a16:creationId xmlns:a16="http://schemas.microsoft.com/office/drawing/2014/main" id="{03923CEB-C1BA-856E-36A8-3A2ABD0E2239}"/>
              </a:ext>
            </a:extLst>
          </p:cNvPr>
          <p:cNvSpPr>
            <a:spLocks noGrp="1"/>
          </p:cNvSpPr>
          <p:nvPr userDrawn="1">
            <p:ph type="pic" sz="quarter" idx="48"/>
          </p:nvPr>
        </p:nvSpPr>
        <p:spPr>
          <a:xfrm>
            <a:off x="414653" y="4286200"/>
            <a:ext cx="394972" cy="394968"/>
          </a:xfrm>
          <a:prstGeom prst="roundRect">
            <a:avLst>
              <a:gd name="adj" fmla="val 0"/>
            </a:avLst>
          </a:prstGeom>
          <a:noFill/>
          <a:ln>
            <a:noFill/>
          </a:ln>
        </p:spPr>
        <p:txBody>
          <a:bodyPr anchor="ctr" anchorCtr="0"/>
          <a:lstStyle>
            <a:lvl1pPr marL="0" indent="0" algn="ctr">
              <a:buNone/>
              <a:defRPr sz="800">
                <a:solidFill>
                  <a:schemeClr val="tx1"/>
                </a:solidFill>
              </a:defRPr>
            </a:lvl1pPr>
          </a:lstStyle>
          <a:p>
            <a:endParaRPr lang="en-US"/>
          </a:p>
        </p:txBody>
      </p:sp>
      <p:sp>
        <p:nvSpPr>
          <p:cNvPr id="171" name="Picture Placeholder 225">
            <a:extLst>
              <a:ext uri="{FF2B5EF4-FFF2-40B4-BE49-F238E27FC236}">
                <a16:creationId xmlns:a16="http://schemas.microsoft.com/office/drawing/2014/main" id="{093DE8AF-653B-D398-6734-1111AB937A3C}"/>
              </a:ext>
            </a:extLst>
          </p:cNvPr>
          <p:cNvSpPr>
            <a:spLocks noGrp="1"/>
          </p:cNvSpPr>
          <p:nvPr userDrawn="1">
            <p:ph type="pic" sz="quarter" idx="49"/>
          </p:nvPr>
        </p:nvSpPr>
        <p:spPr>
          <a:xfrm>
            <a:off x="414653" y="5159376"/>
            <a:ext cx="394972" cy="394968"/>
          </a:xfrm>
          <a:prstGeom prst="roundRect">
            <a:avLst>
              <a:gd name="adj" fmla="val 0"/>
            </a:avLst>
          </a:prstGeom>
          <a:noFill/>
          <a:ln>
            <a:noFill/>
          </a:ln>
        </p:spPr>
        <p:txBody>
          <a:bodyPr anchor="ctr" anchorCtr="0"/>
          <a:lstStyle>
            <a:lvl1pPr marL="0" indent="0" algn="ctr">
              <a:buNone/>
              <a:defRPr sz="800">
                <a:solidFill>
                  <a:schemeClr val="tx1"/>
                </a:solidFill>
              </a:defRPr>
            </a:lvl1pPr>
          </a:lstStyle>
          <a:p>
            <a:endParaRPr lang="en-US"/>
          </a:p>
        </p:txBody>
      </p:sp>
    </p:spTree>
    <p:extLst>
      <p:ext uri="{BB962C8B-B14F-4D97-AF65-F5344CB8AC3E}">
        <p14:creationId xmlns:p14="http://schemas.microsoft.com/office/powerpoint/2010/main" val="3361272274"/>
      </p:ext>
    </p:extLst>
  </p:cSld>
  <p:clrMapOvr>
    <a:masterClrMapping/>
  </p:clrMapOvr>
  <p:extLst>
    <p:ext uri="{DCECCB84-F9BA-43D5-87BE-67443E8EF086}">
      <p15:sldGuideLst xmlns:p15="http://schemas.microsoft.com/office/powerpoint/2012/main">
        <p15:guide id="10" pos="2520">
          <p15:clr>
            <a:srgbClr val="FDE53C"/>
          </p15:clr>
        </p15:guide>
        <p15:guide id="11" pos="2664">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9_Three Column">
    <p:spTree>
      <p:nvGrpSpPr>
        <p:cNvPr id="1" name=""/>
        <p:cNvGrpSpPr/>
        <p:nvPr/>
      </p:nvGrpSpPr>
      <p:grpSpPr>
        <a:xfrm>
          <a:off x="0" y="0"/>
          <a:ext cx="0" cy="0"/>
          <a:chOff x="0" y="0"/>
          <a:chExt cx="0" cy="0"/>
        </a:xfrm>
      </p:grpSpPr>
      <p:sp>
        <p:nvSpPr>
          <p:cNvPr id="18" name="Rounded Rectangle 6">
            <a:extLst>
              <a:ext uri="{FF2B5EF4-FFF2-40B4-BE49-F238E27FC236}">
                <a16:creationId xmlns:a16="http://schemas.microsoft.com/office/drawing/2014/main" id="{18E50D90-30A8-C328-07A7-B616F1F0D1F4}"/>
              </a:ext>
            </a:extLst>
          </p:cNvPr>
          <p:cNvSpPr/>
          <p:nvPr userDrawn="1"/>
        </p:nvSpPr>
        <p:spPr>
          <a:xfrm>
            <a:off x="0" y="1219200"/>
            <a:ext cx="12192000" cy="29845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err="1"/>
          </a:p>
        </p:txBody>
      </p:sp>
      <p:sp>
        <p:nvSpPr>
          <p:cNvPr id="58" name="Freeform: Shape 57">
            <a:extLst>
              <a:ext uri="{FF2B5EF4-FFF2-40B4-BE49-F238E27FC236}">
                <a16:creationId xmlns:a16="http://schemas.microsoft.com/office/drawing/2014/main" id="{2F995E5C-D105-7C2F-D01C-F0F65BFF752D}"/>
              </a:ext>
            </a:extLst>
          </p:cNvPr>
          <p:cNvSpPr/>
          <p:nvPr userDrawn="1"/>
        </p:nvSpPr>
        <p:spPr>
          <a:xfrm>
            <a:off x="292100" y="2026971"/>
            <a:ext cx="2138680" cy="3649929"/>
          </a:xfrm>
          <a:custGeom>
            <a:avLst/>
            <a:gdLst>
              <a:gd name="connsiteX0" fmla="*/ 191348 w 2138680"/>
              <a:gd name="connsiteY0" fmla="*/ 0 h 3649929"/>
              <a:gd name="connsiteX1" fmla="*/ 1947332 w 2138680"/>
              <a:gd name="connsiteY1" fmla="*/ 0 h 3649929"/>
              <a:gd name="connsiteX2" fmla="*/ 2138680 w 2138680"/>
              <a:gd name="connsiteY2" fmla="*/ 191348 h 3649929"/>
              <a:gd name="connsiteX3" fmla="*/ 2138680 w 2138680"/>
              <a:gd name="connsiteY3" fmla="*/ 3458581 h 3649929"/>
              <a:gd name="connsiteX4" fmla="*/ 1947332 w 2138680"/>
              <a:gd name="connsiteY4" fmla="*/ 3649929 h 3649929"/>
              <a:gd name="connsiteX5" fmla="*/ 354232 w 2138680"/>
              <a:gd name="connsiteY5" fmla="*/ 3649929 h 3649929"/>
              <a:gd name="connsiteX6" fmla="*/ 191348 w 2138680"/>
              <a:gd name="connsiteY6" fmla="*/ 3649929 h 3649929"/>
              <a:gd name="connsiteX7" fmla="*/ 0 w 2138680"/>
              <a:gd name="connsiteY7" fmla="*/ 3649929 h 3649929"/>
              <a:gd name="connsiteX8" fmla="*/ 0 w 2138680"/>
              <a:gd name="connsiteY8" fmla="*/ 3458581 h 3649929"/>
              <a:gd name="connsiteX9" fmla="*/ 0 w 2138680"/>
              <a:gd name="connsiteY9" fmla="*/ 3295697 h 3649929"/>
              <a:gd name="connsiteX10" fmla="*/ 0 w 2138680"/>
              <a:gd name="connsiteY10" fmla="*/ 191348 h 3649929"/>
              <a:gd name="connsiteX11" fmla="*/ 191348 w 2138680"/>
              <a:gd name="connsiteY11" fmla="*/ 0 h 364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8680" h="3649929">
                <a:moveTo>
                  <a:pt x="191348" y="0"/>
                </a:moveTo>
                <a:lnTo>
                  <a:pt x="1947332" y="0"/>
                </a:lnTo>
                <a:cubicBezTo>
                  <a:pt x="2053011" y="0"/>
                  <a:pt x="2138680" y="85669"/>
                  <a:pt x="2138680" y="191348"/>
                </a:cubicBezTo>
                <a:lnTo>
                  <a:pt x="2138680" y="3458581"/>
                </a:lnTo>
                <a:cubicBezTo>
                  <a:pt x="2138680" y="3564260"/>
                  <a:pt x="2053011" y="3649929"/>
                  <a:pt x="1947332" y="3649929"/>
                </a:cubicBezTo>
                <a:lnTo>
                  <a:pt x="354232" y="3649929"/>
                </a:lnTo>
                <a:lnTo>
                  <a:pt x="191348" y="3649929"/>
                </a:lnTo>
                <a:lnTo>
                  <a:pt x="0" y="3649929"/>
                </a:lnTo>
                <a:lnTo>
                  <a:pt x="0" y="3458581"/>
                </a:lnTo>
                <a:lnTo>
                  <a:pt x="0" y="3295697"/>
                </a:lnTo>
                <a:lnTo>
                  <a:pt x="0" y="191348"/>
                </a:lnTo>
                <a:cubicBezTo>
                  <a:pt x="0" y="85669"/>
                  <a:pt x="85669" y="0"/>
                  <a:pt x="191348"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59" name="Freeform: Shape 58">
            <a:extLst>
              <a:ext uri="{FF2B5EF4-FFF2-40B4-BE49-F238E27FC236}">
                <a16:creationId xmlns:a16="http://schemas.microsoft.com/office/drawing/2014/main" id="{38478EE1-2BEC-B9D5-07AF-924C8D1061BF}"/>
              </a:ext>
            </a:extLst>
          </p:cNvPr>
          <p:cNvSpPr/>
          <p:nvPr userDrawn="1"/>
        </p:nvSpPr>
        <p:spPr>
          <a:xfrm>
            <a:off x="9761221" y="2026971"/>
            <a:ext cx="2138680" cy="3649929"/>
          </a:xfrm>
          <a:custGeom>
            <a:avLst/>
            <a:gdLst>
              <a:gd name="connsiteX0" fmla="*/ 191348 w 2138680"/>
              <a:gd name="connsiteY0" fmla="*/ 0 h 3649929"/>
              <a:gd name="connsiteX1" fmla="*/ 1947332 w 2138680"/>
              <a:gd name="connsiteY1" fmla="*/ 0 h 3649929"/>
              <a:gd name="connsiteX2" fmla="*/ 2138680 w 2138680"/>
              <a:gd name="connsiteY2" fmla="*/ 191348 h 3649929"/>
              <a:gd name="connsiteX3" fmla="*/ 2138680 w 2138680"/>
              <a:gd name="connsiteY3" fmla="*/ 3458581 h 3649929"/>
              <a:gd name="connsiteX4" fmla="*/ 1947332 w 2138680"/>
              <a:gd name="connsiteY4" fmla="*/ 3649929 h 3649929"/>
              <a:gd name="connsiteX5" fmla="*/ 354232 w 2138680"/>
              <a:gd name="connsiteY5" fmla="*/ 3649929 h 3649929"/>
              <a:gd name="connsiteX6" fmla="*/ 191348 w 2138680"/>
              <a:gd name="connsiteY6" fmla="*/ 3649929 h 3649929"/>
              <a:gd name="connsiteX7" fmla="*/ 0 w 2138680"/>
              <a:gd name="connsiteY7" fmla="*/ 3649929 h 3649929"/>
              <a:gd name="connsiteX8" fmla="*/ 0 w 2138680"/>
              <a:gd name="connsiteY8" fmla="*/ 3458581 h 3649929"/>
              <a:gd name="connsiteX9" fmla="*/ 0 w 2138680"/>
              <a:gd name="connsiteY9" fmla="*/ 3295697 h 3649929"/>
              <a:gd name="connsiteX10" fmla="*/ 0 w 2138680"/>
              <a:gd name="connsiteY10" fmla="*/ 191348 h 3649929"/>
              <a:gd name="connsiteX11" fmla="*/ 191348 w 2138680"/>
              <a:gd name="connsiteY11" fmla="*/ 0 h 364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8680" h="3649929">
                <a:moveTo>
                  <a:pt x="191348" y="0"/>
                </a:moveTo>
                <a:lnTo>
                  <a:pt x="1947332" y="0"/>
                </a:lnTo>
                <a:cubicBezTo>
                  <a:pt x="2053011" y="0"/>
                  <a:pt x="2138680" y="85669"/>
                  <a:pt x="2138680" y="191348"/>
                </a:cubicBezTo>
                <a:lnTo>
                  <a:pt x="2138680" y="3458581"/>
                </a:lnTo>
                <a:cubicBezTo>
                  <a:pt x="2138680" y="3564260"/>
                  <a:pt x="2053011" y="3649929"/>
                  <a:pt x="1947332" y="3649929"/>
                </a:cubicBezTo>
                <a:lnTo>
                  <a:pt x="354232" y="3649929"/>
                </a:lnTo>
                <a:lnTo>
                  <a:pt x="191348" y="3649929"/>
                </a:lnTo>
                <a:lnTo>
                  <a:pt x="0" y="3649929"/>
                </a:lnTo>
                <a:lnTo>
                  <a:pt x="0" y="3458581"/>
                </a:lnTo>
                <a:lnTo>
                  <a:pt x="0" y="3295697"/>
                </a:lnTo>
                <a:lnTo>
                  <a:pt x="0" y="191348"/>
                </a:lnTo>
                <a:cubicBezTo>
                  <a:pt x="0" y="85669"/>
                  <a:pt x="85669" y="0"/>
                  <a:pt x="191348"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61" name="Freeform: Shape 60">
            <a:extLst>
              <a:ext uri="{FF2B5EF4-FFF2-40B4-BE49-F238E27FC236}">
                <a16:creationId xmlns:a16="http://schemas.microsoft.com/office/drawing/2014/main" id="{B730E93C-2149-8539-9A5A-579ADCAE9EDE}"/>
              </a:ext>
            </a:extLst>
          </p:cNvPr>
          <p:cNvSpPr/>
          <p:nvPr userDrawn="1"/>
        </p:nvSpPr>
        <p:spPr>
          <a:xfrm>
            <a:off x="7393940" y="2026971"/>
            <a:ext cx="2138680" cy="3649929"/>
          </a:xfrm>
          <a:custGeom>
            <a:avLst/>
            <a:gdLst>
              <a:gd name="connsiteX0" fmla="*/ 191348 w 2138680"/>
              <a:gd name="connsiteY0" fmla="*/ 0 h 3649929"/>
              <a:gd name="connsiteX1" fmla="*/ 1947332 w 2138680"/>
              <a:gd name="connsiteY1" fmla="*/ 0 h 3649929"/>
              <a:gd name="connsiteX2" fmla="*/ 2138680 w 2138680"/>
              <a:gd name="connsiteY2" fmla="*/ 191348 h 3649929"/>
              <a:gd name="connsiteX3" fmla="*/ 2138680 w 2138680"/>
              <a:gd name="connsiteY3" fmla="*/ 3458581 h 3649929"/>
              <a:gd name="connsiteX4" fmla="*/ 1947332 w 2138680"/>
              <a:gd name="connsiteY4" fmla="*/ 3649929 h 3649929"/>
              <a:gd name="connsiteX5" fmla="*/ 354232 w 2138680"/>
              <a:gd name="connsiteY5" fmla="*/ 3649929 h 3649929"/>
              <a:gd name="connsiteX6" fmla="*/ 191348 w 2138680"/>
              <a:gd name="connsiteY6" fmla="*/ 3649929 h 3649929"/>
              <a:gd name="connsiteX7" fmla="*/ 0 w 2138680"/>
              <a:gd name="connsiteY7" fmla="*/ 3649929 h 3649929"/>
              <a:gd name="connsiteX8" fmla="*/ 0 w 2138680"/>
              <a:gd name="connsiteY8" fmla="*/ 3458581 h 3649929"/>
              <a:gd name="connsiteX9" fmla="*/ 0 w 2138680"/>
              <a:gd name="connsiteY9" fmla="*/ 3295697 h 3649929"/>
              <a:gd name="connsiteX10" fmla="*/ 0 w 2138680"/>
              <a:gd name="connsiteY10" fmla="*/ 191348 h 3649929"/>
              <a:gd name="connsiteX11" fmla="*/ 191348 w 2138680"/>
              <a:gd name="connsiteY11" fmla="*/ 0 h 364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8680" h="3649929">
                <a:moveTo>
                  <a:pt x="191348" y="0"/>
                </a:moveTo>
                <a:lnTo>
                  <a:pt x="1947332" y="0"/>
                </a:lnTo>
                <a:cubicBezTo>
                  <a:pt x="2053011" y="0"/>
                  <a:pt x="2138680" y="85669"/>
                  <a:pt x="2138680" y="191348"/>
                </a:cubicBezTo>
                <a:lnTo>
                  <a:pt x="2138680" y="3458581"/>
                </a:lnTo>
                <a:cubicBezTo>
                  <a:pt x="2138680" y="3564260"/>
                  <a:pt x="2053011" y="3649929"/>
                  <a:pt x="1947332" y="3649929"/>
                </a:cubicBezTo>
                <a:lnTo>
                  <a:pt x="354232" y="3649929"/>
                </a:lnTo>
                <a:lnTo>
                  <a:pt x="191348" y="3649929"/>
                </a:lnTo>
                <a:lnTo>
                  <a:pt x="0" y="3649929"/>
                </a:lnTo>
                <a:lnTo>
                  <a:pt x="0" y="3458581"/>
                </a:lnTo>
                <a:lnTo>
                  <a:pt x="0" y="3295697"/>
                </a:lnTo>
                <a:lnTo>
                  <a:pt x="0" y="191348"/>
                </a:lnTo>
                <a:cubicBezTo>
                  <a:pt x="0" y="85669"/>
                  <a:pt x="85669" y="0"/>
                  <a:pt x="191348"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62" name="Freeform: Shape 61">
            <a:extLst>
              <a:ext uri="{FF2B5EF4-FFF2-40B4-BE49-F238E27FC236}">
                <a16:creationId xmlns:a16="http://schemas.microsoft.com/office/drawing/2014/main" id="{EE77436A-FA25-D588-5425-68E0CC287B56}"/>
              </a:ext>
            </a:extLst>
          </p:cNvPr>
          <p:cNvSpPr/>
          <p:nvPr userDrawn="1"/>
        </p:nvSpPr>
        <p:spPr>
          <a:xfrm>
            <a:off x="5026660" y="2026971"/>
            <a:ext cx="2138680" cy="3649929"/>
          </a:xfrm>
          <a:custGeom>
            <a:avLst/>
            <a:gdLst>
              <a:gd name="connsiteX0" fmla="*/ 191348 w 2138680"/>
              <a:gd name="connsiteY0" fmla="*/ 0 h 3649929"/>
              <a:gd name="connsiteX1" fmla="*/ 1947332 w 2138680"/>
              <a:gd name="connsiteY1" fmla="*/ 0 h 3649929"/>
              <a:gd name="connsiteX2" fmla="*/ 2138680 w 2138680"/>
              <a:gd name="connsiteY2" fmla="*/ 191348 h 3649929"/>
              <a:gd name="connsiteX3" fmla="*/ 2138680 w 2138680"/>
              <a:gd name="connsiteY3" fmla="*/ 3458581 h 3649929"/>
              <a:gd name="connsiteX4" fmla="*/ 1947332 w 2138680"/>
              <a:gd name="connsiteY4" fmla="*/ 3649929 h 3649929"/>
              <a:gd name="connsiteX5" fmla="*/ 354232 w 2138680"/>
              <a:gd name="connsiteY5" fmla="*/ 3649929 h 3649929"/>
              <a:gd name="connsiteX6" fmla="*/ 191348 w 2138680"/>
              <a:gd name="connsiteY6" fmla="*/ 3649929 h 3649929"/>
              <a:gd name="connsiteX7" fmla="*/ 0 w 2138680"/>
              <a:gd name="connsiteY7" fmla="*/ 3649929 h 3649929"/>
              <a:gd name="connsiteX8" fmla="*/ 0 w 2138680"/>
              <a:gd name="connsiteY8" fmla="*/ 3458581 h 3649929"/>
              <a:gd name="connsiteX9" fmla="*/ 0 w 2138680"/>
              <a:gd name="connsiteY9" fmla="*/ 3295697 h 3649929"/>
              <a:gd name="connsiteX10" fmla="*/ 0 w 2138680"/>
              <a:gd name="connsiteY10" fmla="*/ 191348 h 3649929"/>
              <a:gd name="connsiteX11" fmla="*/ 191348 w 2138680"/>
              <a:gd name="connsiteY11" fmla="*/ 0 h 364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8680" h="3649929">
                <a:moveTo>
                  <a:pt x="191348" y="0"/>
                </a:moveTo>
                <a:lnTo>
                  <a:pt x="1947332" y="0"/>
                </a:lnTo>
                <a:cubicBezTo>
                  <a:pt x="2053011" y="0"/>
                  <a:pt x="2138680" y="85669"/>
                  <a:pt x="2138680" y="191348"/>
                </a:cubicBezTo>
                <a:lnTo>
                  <a:pt x="2138680" y="3458581"/>
                </a:lnTo>
                <a:cubicBezTo>
                  <a:pt x="2138680" y="3564260"/>
                  <a:pt x="2053011" y="3649929"/>
                  <a:pt x="1947332" y="3649929"/>
                </a:cubicBezTo>
                <a:lnTo>
                  <a:pt x="354232" y="3649929"/>
                </a:lnTo>
                <a:lnTo>
                  <a:pt x="191348" y="3649929"/>
                </a:lnTo>
                <a:lnTo>
                  <a:pt x="0" y="3649929"/>
                </a:lnTo>
                <a:lnTo>
                  <a:pt x="0" y="3458581"/>
                </a:lnTo>
                <a:lnTo>
                  <a:pt x="0" y="3295697"/>
                </a:lnTo>
                <a:lnTo>
                  <a:pt x="0" y="191348"/>
                </a:lnTo>
                <a:cubicBezTo>
                  <a:pt x="0" y="85669"/>
                  <a:pt x="85669" y="0"/>
                  <a:pt x="191348"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63" name="Freeform: Shape 62">
            <a:extLst>
              <a:ext uri="{FF2B5EF4-FFF2-40B4-BE49-F238E27FC236}">
                <a16:creationId xmlns:a16="http://schemas.microsoft.com/office/drawing/2014/main" id="{8CBB5999-538F-EA46-639E-5BB9A29C9E6A}"/>
              </a:ext>
            </a:extLst>
          </p:cNvPr>
          <p:cNvSpPr/>
          <p:nvPr userDrawn="1"/>
        </p:nvSpPr>
        <p:spPr>
          <a:xfrm>
            <a:off x="2659380" y="2026971"/>
            <a:ext cx="2138680" cy="3649929"/>
          </a:xfrm>
          <a:custGeom>
            <a:avLst/>
            <a:gdLst>
              <a:gd name="connsiteX0" fmla="*/ 191348 w 2138680"/>
              <a:gd name="connsiteY0" fmla="*/ 0 h 3649929"/>
              <a:gd name="connsiteX1" fmla="*/ 1947332 w 2138680"/>
              <a:gd name="connsiteY1" fmla="*/ 0 h 3649929"/>
              <a:gd name="connsiteX2" fmla="*/ 2138680 w 2138680"/>
              <a:gd name="connsiteY2" fmla="*/ 191348 h 3649929"/>
              <a:gd name="connsiteX3" fmla="*/ 2138680 w 2138680"/>
              <a:gd name="connsiteY3" fmla="*/ 3458581 h 3649929"/>
              <a:gd name="connsiteX4" fmla="*/ 1947332 w 2138680"/>
              <a:gd name="connsiteY4" fmla="*/ 3649929 h 3649929"/>
              <a:gd name="connsiteX5" fmla="*/ 354232 w 2138680"/>
              <a:gd name="connsiteY5" fmla="*/ 3649929 h 3649929"/>
              <a:gd name="connsiteX6" fmla="*/ 191348 w 2138680"/>
              <a:gd name="connsiteY6" fmla="*/ 3649929 h 3649929"/>
              <a:gd name="connsiteX7" fmla="*/ 0 w 2138680"/>
              <a:gd name="connsiteY7" fmla="*/ 3649929 h 3649929"/>
              <a:gd name="connsiteX8" fmla="*/ 0 w 2138680"/>
              <a:gd name="connsiteY8" fmla="*/ 3458581 h 3649929"/>
              <a:gd name="connsiteX9" fmla="*/ 0 w 2138680"/>
              <a:gd name="connsiteY9" fmla="*/ 3295697 h 3649929"/>
              <a:gd name="connsiteX10" fmla="*/ 0 w 2138680"/>
              <a:gd name="connsiteY10" fmla="*/ 191348 h 3649929"/>
              <a:gd name="connsiteX11" fmla="*/ 191348 w 2138680"/>
              <a:gd name="connsiteY11" fmla="*/ 0 h 3649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38680" h="3649929">
                <a:moveTo>
                  <a:pt x="191348" y="0"/>
                </a:moveTo>
                <a:lnTo>
                  <a:pt x="1947332" y="0"/>
                </a:lnTo>
                <a:cubicBezTo>
                  <a:pt x="2053011" y="0"/>
                  <a:pt x="2138680" y="85669"/>
                  <a:pt x="2138680" y="191348"/>
                </a:cubicBezTo>
                <a:lnTo>
                  <a:pt x="2138680" y="3458581"/>
                </a:lnTo>
                <a:cubicBezTo>
                  <a:pt x="2138680" y="3564260"/>
                  <a:pt x="2053011" y="3649929"/>
                  <a:pt x="1947332" y="3649929"/>
                </a:cubicBezTo>
                <a:lnTo>
                  <a:pt x="354232" y="3649929"/>
                </a:lnTo>
                <a:lnTo>
                  <a:pt x="191348" y="3649929"/>
                </a:lnTo>
                <a:lnTo>
                  <a:pt x="0" y="3649929"/>
                </a:lnTo>
                <a:lnTo>
                  <a:pt x="0" y="3458581"/>
                </a:lnTo>
                <a:lnTo>
                  <a:pt x="0" y="3295697"/>
                </a:lnTo>
                <a:lnTo>
                  <a:pt x="0" y="191348"/>
                </a:lnTo>
                <a:cubicBezTo>
                  <a:pt x="0" y="85669"/>
                  <a:pt x="85669" y="0"/>
                  <a:pt x="191348" y="0"/>
                </a:cubicBezTo>
                <a:close/>
              </a:path>
            </a:pathLst>
          </a:custGeom>
          <a:solidFill>
            <a:schemeClr val="bg1"/>
          </a:solidFill>
          <a:ln w="19050">
            <a:solidFill>
              <a:schemeClr val="bg2">
                <a:lumMod val="95000"/>
                <a:alpha val="99000"/>
              </a:schemeClr>
            </a:solidFill>
          </a:ln>
        </p:spPr>
        <p:txBody>
          <a:bodyPr vert="horz" wrap="square" lIns="0" tIns="0" rIns="0" bIns="0" rtlCol="0" anchor="ctr">
            <a:noAutofit/>
          </a:bodyPr>
          <a:lstStyle/>
          <a:p>
            <a:pPr lvl="0" indent="0" algn="ctr">
              <a:lnSpc>
                <a:spcPct val="100000"/>
              </a:lnSpc>
              <a:spcBef>
                <a:spcPts val="1200"/>
              </a:spcBef>
              <a:buFont typeface="Arial" panose="020B0604020202020204" pitchFamily="34" charset="0"/>
              <a:buNone/>
            </a:pPr>
            <a:endParaRPr lang="en-US" sz="1100" err="1">
              <a:solidFill>
                <a:schemeClr val="tx1"/>
              </a:solidFill>
            </a:endParaRPr>
          </a:p>
        </p:txBody>
      </p:sp>
      <p:sp>
        <p:nvSpPr>
          <p:cNvPr id="5" name="Slide Number Placeholder">
            <a:extLst>
              <a:ext uri="{FF2B5EF4-FFF2-40B4-BE49-F238E27FC236}">
                <a16:creationId xmlns:a16="http://schemas.microsoft.com/office/drawing/2014/main" id="{334999CC-B0E8-932E-3334-1667B3798F02}"/>
              </a:ext>
            </a:extLst>
          </p:cNvPr>
          <p:cNvSpPr>
            <a:spLocks noGrp="1" noRot="1" noMove="1" noResize="1" noEditPoints="1" noAdjustHandles="1" noChangeArrowheads="1" noChangeShapeType="1"/>
          </p:cNvSpPr>
          <p:nvPr>
            <p:ph type="sldNum" sz="quarter" idx="12"/>
          </p:nvPr>
        </p:nvSpPr>
        <p:spPr/>
        <p:txBody>
          <a:bodyPr/>
          <a:lstStyle/>
          <a:p>
            <a:fld id="{3E04DF46-C0DC-4ADC-9A6F-918CC4703A43}" type="slidenum">
              <a:rPr lang="en-GB" smtClean="0"/>
              <a:t>‹#›</a:t>
            </a:fld>
            <a:endParaRPr lang="en-GB"/>
          </a:p>
        </p:txBody>
      </p:sp>
      <p:sp>
        <p:nvSpPr>
          <p:cNvPr id="4" name="Footer Placeholder">
            <a:extLst>
              <a:ext uri="{FF2B5EF4-FFF2-40B4-BE49-F238E27FC236}">
                <a16:creationId xmlns:a16="http://schemas.microsoft.com/office/drawing/2014/main" id="{CFA438E1-E88D-115E-D3AC-C02C6E11C4BF}"/>
              </a:ext>
            </a:extLst>
          </p:cNvPr>
          <p:cNvSpPr>
            <a:spLocks noGrp="1" noRot="1" noMove="1" noResize="1" noEditPoints="1" noAdjustHandles="1" noChangeArrowheads="1" noChangeShapeType="1"/>
          </p:cNvSpPr>
          <p:nvPr>
            <p:ph type="ftr" sz="quarter" idx="11"/>
          </p:nvPr>
        </p:nvSpPr>
        <p:spPr/>
        <p:txBody>
          <a:bodyPr/>
          <a:lstStyle/>
          <a:p>
            <a:endParaRPr lang="en-GB"/>
          </a:p>
        </p:txBody>
      </p:sp>
      <p:sp>
        <p:nvSpPr>
          <p:cNvPr id="3" name="Date Placeholder">
            <a:extLst>
              <a:ext uri="{FF2B5EF4-FFF2-40B4-BE49-F238E27FC236}">
                <a16:creationId xmlns:a16="http://schemas.microsoft.com/office/drawing/2014/main" id="{A9C7E5F4-8ACB-AE44-BEFF-CFE9E0596F33}"/>
              </a:ext>
            </a:extLst>
          </p:cNvPr>
          <p:cNvSpPr>
            <a:spLocks noGrp="1" noRot="1" noMove="1" noResize="1" noEditPoints="1" noAdjustHandles="1" noChangeArrowheads="1" noChangeShapeType="1"/>
          </p:cNvSpPr>
          <p:nvPr>
            <p:ph type="dt" sz="half" idx="10"/>
          </p:nvPr>
        </p:nvSpPr>
        <p:spPr/>
        <p:txBody>
          <a:bodyPr/>
          <a:lstStyle/>
          <a:p>
            <a:fld id="{1B0DF2C9-7B70-4009-B83E-42FD28295E6A}" type="datetime1">
              <a:rPr lang="en-GB" smtClean="0"/>
              <a:t>25/09/2025</a:t>
            </a:fld>
            <a:endParaRPr lang="en-GB"/>
          </a:p>
        </p:txBody>
      </p:sp>
      <p:sp>
        <p:nvSpPr>
          <p:cNvPr id="12" name="Source Placeholder">
            <a:extLst>
              <a:ext uri="{FF2B5EF4-FFF2-40B4-BE49-F238E27FC236}">
                <a16:creationId xmlns:a16="http://schemas.microsoft.com/office/drawing/2014/main" id="{C3339F06-F87A-3EB3-4646-D4F9A9AC27AC}"/>
              </a:ext>
            </a:extLst>
          </p:cNvPr>
          <p:cNvSpPr>
            <a:spLocks noGrp="1" noRot="1" noMove="1" noResize="1" noEditPoints="1" noAdjustHandles="1" noChangeArrowheads="1" noChangeShapeType="1"/>
          </p:cNvSpPr>
          <p:nvPr>
            <p:ph type="body" sz="quarter" idx="16"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8" name="Subtitle Placeholder">
            <a:extLst>
              <a:ext uri="{FF2B5EF4-FFF2-40B4-BE49-F238E27FC236}">
                <a16:creationId xmlns:a16="http://schemas.microsoft.com/office/drawing/2014/main" id="{8C1BA443-5E48-08B0-7F06-D0960B134070}"/>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2" name="Title Placeholder">
            <a:extLst>
              <a:ext uri="{FF2B5EF4-FFF2-40B4-BE49-F238E27FC236}">
                <a16:creationId xmlns:a16="http://schemas.microsoft.com/office/drawing/2014/main" id="{54DD3914-9029-5BF1-3AFD-5FCA9538DDA1}"/>
              </a:ext>
            </a:extLst>
          </p:cNvPr>
          <p:cNvSpPr>
            <a:spLocks noGrp="1" noRot="1" noMove="1" noResize="1" noEditPoints="1" noAdjustHandles="1" noChangeArrowheads="1" noChangeShapeType="1"/>
          </p:cNvSpPr>
          <p:nvPr>
            <p:ph type="title" hasCustomPrompt="1"/>
          </p:nvPr>
        </p:nvSpPr>
        <p:spPr/>
        <p:txBody>
          <a:bodyPr/>
          <a:lstStyle>
            <a:lvl1pPr>
              <a:defRPr>
                <a:solidFill>
                  <a:schemeClr val="tx1"/>
                </a:solidFill>
              </a:defRPr>
            </a:lvl1pPr>
          </a:lstStyle>
          <a:p>
            <a:r>
              <a:rPr lang="en-US"/>
              <a:t>Insert your slide title in Arial Bold 20pt</a:t>
            </a:r>
            <a:endParaRPr lang="en-GB"/>
          </a:p>
        </p:txBody>
      </p:sp>
      <p:sp>
        <p:nvSpPr>
          <p:cNvPr id="6" name="Rectangle: Rounded Corners 5" hidden="1">
            <a:extLst>
              <a:ext uri="{FF2B5EF4-FFF2-40B4-BE49-F238E27FC236}">
                <a16:creationId xmlns:a16="http://schemas.microsoft.com/office/drawing/2014/main" id="{CE738098-4C00-2C61-E62F-DB84A3369006}"/>
              </a:ext>
            </a:extLst>
          </p:cNvPr>
          <p:cNvSpPr>
            <a:spLocks/>
          </p:cNvSpPr>
          <p:nvPr userDrawn="1"/>
        </p:nvSpPr>
        <p:spPr>
          <a:xfrm>
            <a:off x="292100" y="1219200"/>
            <a:ext cx="11607798" cy="4457700"/>
          </a:xfrm>
          <a:prstGeom prst="roundRect">
            <a:avLst>
              <a:gd name="adj" fmla="val 5221"/>
            </a:avLst>
          </a:prstGeom>
          <a:solidFill>
            <a:srgbClr val="F0F0F0"/>
          </a:solidFill>
        </p:spPr>
        <p:txBody>
          <a:bodyPr vert="horz" lIns="0" tIns="0" rIns="0" bIns="0" rtlCol="0" anchor="ctr">
            <a:noAutofit/>
          </a:bodyPr>
          <a:lstStyle/>
          <a:p>
            <a:pPr lvl="0" indent="0" algn="ctr">
              <a:lnSpc>
                <a:spcPct val="100000"/>
              </a:lnSpc>
              <a:spcBef>
                <a:spcPts val="1200"/>
              </a:spcBef>
              <a:buFont typeface="Arial" panose="020B0604020202020204" pitchFamily="34" charset="0"/>
              <a:buNone/>
            </a:pPr>
            <a:endParaRPr lang="en-US" sz="1600" err="1"/>
          </a:p>
        </p:txBody>
      </p:sp>
      <p:sp>
        <p:nvSpPr>
          <p:cNvPr id="25" name="Text Placeholder 56">
            <a:extLst>
              <a:ext uri="{FF2B5EF4-FFF2-40B4-BE49-F238E27FC236}">
                <a16:creationId xmlns:a16="http://schemas.microsoft.com/office/drawing/2014/main" id="{083CC265-CFE8-CF57-E5C9-7F81FAE29187}"/>
              </a:ext>
            </a:extLst>
          </p:cNvPr>
          <p:cNvSpPr>
            <a:spLocks noGrp="1"/>
          </p:cNvSpPr>
          <p:nvPr>
            <p:ph type="body" sz="quarter" idx="51" hasCustomPrompt="1"/>
          </p:nvPr>
        </p:nvSpPr>
        <p:spPr>
          <a:xfrm>
            <a:off x="292101" y="1310288"/>
            <a:ext cx="11607800"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2400" b="1" dirty="0">
                <a:solidFill>
                  <a:schemeClr val="bg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Insert Header Title</a:t>
            </a:r>
          </a:p>
        </p:txBody>
      </p:sp>
      <p:sp>
        <p:nvSpPr>
          <p:cNvPr id="31" name="Text Placeholder 56">
            <a:extLst>
              <a:ext uri="{FF2B5EF4-FFF2-40B4-BE49-F238E27FC236}">
                <a16:creationId xmlns:a16="http://schemas.microsoft.com/office/drawing/2014/main" id="{829B57A8-201B-03D4-2A85-837CDBCBB522}"/>
              </a:ext>
            </a:extLst>
          </p:cNvPr>
          <p:cNvSpPr>
            <a:spLocks noGrp="1"/>
          </p:cNvSpPr>
          <p:nvPr>
            <p:ph type="body" sz="quarter" idx="52" hasCustomPrompt="1"/>
          </p:nvPr>
        </p:nvSpPr>
        <p:spPr>
          <a:xfrm>
            <a:off x="1001008" y="2465081"/>
            <a:ext cx="720863"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44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00</a:t>
            </a:r>
          </a:p>
        </p:txBody>
      </p:sp>
      <p:sp>
        <p:nvSpPr>
          <p:cNvPr id="60" name="Text Placeholder 61">
            <a:extLst>
              <a:ext uri="{FF2B5EF4-FFF2-40B4-BE49-F238E27FC236}">
                <a16:creationId xmlns:a16="http://schemas.microsoft.com/office/drawing/2014/main" id="{4CBBBD93-7E95-B45B-0348-E41A762BD117}"/>
              </a:ext>
            </a:extLst>
          </p:cNvPr>
          <p:cNvSpPr>
            <a:spLocks noGrp="1"/>
          </p:cNvSpPr>
          <p:nvPr>
            <p:ph type="body" sz="quarter" idx="53" hasCustomPrompt="1"/>
          </p:nvPr>
        </p:nvSpPr>
        <p:spPr>
          <a:xfrm>
            <a:off x="494029" y="3445446"/>
            <a:ext cx="1734822" cy="1793342"/>
          </a:xfrm>
        </p:spPr>
        <p:txBody>
          <a:bodyPr lIns="0" tIns="0" rIns="0" bIns="0" anchor="t" anchorCtr="0">
            <a:noAutofit/>
          </a:bodyPr>
          <a:lstStyle>
            <a:lvl1pPr marL="0" indent="0" algn="ctr">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62" name="Text Placeholder 56">
            <a:extLst>
              <a:ext uri="{FF2B5EF4-FFF2-40B4-BE49-F238E27FC236}">
                <a16:creationId xmlns:a16="http://schemas.microsoft.com/office/drawing/2014/main" id="{C8D93DD7-1343-A7BE-05C0-4EFF77841BBF}"/>
              </a:ext>
            </a:extLst>
          </p:cNvPr>
          <p:cNvSpPr>
            <a:spLocks noGrp="1"/>
          </p:cNvSpPr>
          <p:nvPr>
            <p:ph type="body" sz="quarter" idx="58" hasCustomPrompt="1"/>
          </p:nvPr>
        </p:nvSpPr>
        <p:spPr>
          <a:xfrm>
            <a:off x="3368289" y="2465081"/>
            <a:ext cx="720863"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44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00</a:t>
            </a:r>
          </a:p>
        </p:txBody>
      </p:sp>
      <p:sp>
        <p:nvSpPr>
          <p:cNvPr id="164" name="Text Placeholder 56">
            <a:extLst>
              <a:ext uri="{FF2B5EF4-FFF2-40B4-BE49-F238E27FC236}">
                <a16:creationId xmlns:a16="http://schemas.microsoft.com/office/drawing/2014/main" id="{86CD6528-1C65-5C5F-A702-0E9622DDD6A9}"/>
              </a:ext>
            </a:extLst>
          </p:cNvPr>
          <p:cNvSpPr>
            <a:spLocks noGrp="1"/>
          </p:cNvSpPr>
          <p:nvPr>
            <p:ph type="body" sz="quarter" idx="59" hasCustomPrompt="1"/>
          </p:nvPr>
        </p:nvSpPr>
        <p:spPr>
          <a:xfrm>
            <a:off x="5735569" y="2465081"/>
            <a:ext cx="720863"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44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00</a:t>
            </a:r>
          </a:p>
        </p:txBody>
      </p:sp>
      <p:sp>
        <p:nvSpPr>
          <p:cNvPr id="166" name="Text Placeholder 56">
            <a:extLst>
              <a:ext uri="{FF2B5EF4-FFF2-40B4-BE49-F238E27FC236}">
                <a16:creationId xmlns:a16="http://schemas.microsoft.com/office/drawing/2014/main" id="{14F1D080-8499-AFB5-A1E3-B72C171FD733}"/>
              </a:ext>
            </a:extLst>
          </p:cNvPr>
          <p:cNvSpPr>
            <a:spLocks noGrp="1"/>
          </p:cNvSpPr>
          <p:nvPr>
            <p:ph type="body" sz="quarter" idx="60" hasCustomPrompt="1"/>
          </p:nvPr>
        </p:nvSpPr>
        <p:spPr>
          <a:xfrm>
            <a:off x="8102849" y="2465081"/>
            <a:ext cx="720863"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44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00</a:t>
            </a:r>
          </a:p>
        </p:txBody>
      </p:sp>
      <p:sp>
        <p:nvSpPr>
          <p:cNvPr id="168" name="Text Placeholder 56">
            <a:extLst>
              <a:ext uri="{FF2B5EF4-FFF2-40B4-BE49-F238E27FC236}">
                <a16:creationId xmlns:a16="http://schemas.microsoft.com/office/drawing/2014/main" id="{10E99F3A-658E-E592-A499-AD2675A1C557}"/>
              </a:ext>
            </a:extLst>
          </p:cNvPr>
          <p:cNvSpPr>
            <a:spLocks noGrp="1"/>
          </p:cNvSpPr>
          <p:nvPr>
            <p:ph type="body" sz="quarter" idx="61" hasCustomPrompt="1"/>
          </p:nvPr>
        </p:nvSpPr>
        <p:spPr>
          <a:xfrm>
            <a:off x="10470129" y="2465081"/>
            <a:ext cx="720863" cy="610406"/>
          </a:xfrm>
          <a:prstGeom prst="rect">
            <a:avLst/>
          </a:prstGeom>
          <a:noFill/>
          <a:effectLst/>
        </p:spPr>
        <p:txBody>
          <a:bodyPr vert="horz" wrap="square" lIns="0" tIns="0" rIns="0" bIns="0" rtlCol="0" anchor="ctr">
            <a:noAutofit/>
          </a:bodyPr>
          <a:lstStyle>
            <a:lvl1pPr marL="0" indent="0" algn="ctr">
              <a:spcBef>
                <a:spcPts val="0"/>
              </a:spcBef>
              <a:spcAft>
                <a:spcPts val="0"/>
              </a:spcAft>
              <a:buNone/>
              <a:defRPr lang="en-US" sz="4400" b="1" dirty="0">
                <a:solidFill>
                  <a:schemeClr val="accent1"/>
                </a:solidFill>
                <a:latin typeface="+mn-lt"/>
              </a:defRPr>
            </a:lvl1pPr>
            <a:lvl2pPr marL="0" indent="0" algn="ctr">
              <a:spcBef>
                <a:spcPts val="0"/>
              </a:spcBef>
              <a:spcAft>
                <a:spcPts val="0"/>
              </a:spcAft>
              <a:buFont typeface="Arial" panose="020B0604020202020204" pitchFamily="34" charset="0"/>
              <a:buNone/>
              <a:defRPr sz="1200" b="1">
                <a:solidFill>
                  <a:schemeClr val="tx1"/>
                </a:solidFill>
                <a:latin typeface="+mn-lt"/>
              </a:defRPr>
            </a:lvl2pPr>
          </a:lstStyle>
          <a:p>
            <a:pPr lvl="0"/>
            <a:r>
              <a:rPr lang="en-US"/>
              <a:t>00</a:t>
            </a:r>
          </a:p>
        </p:txBody>
      </p:sp>
      <p:sp>
        <p:nvSpPr>
          <p:cNvPr id="169" name="Text Placeholder 61">
            <a:extLst>
              <a:ext uri="{FF2B5EF4-FFF2-40B4-BE49-F238E27FC236}">
                <a16:creationId xmlns:a16="http://schemas.microsoft.com/office/drawing/2014/main" id="{3CC9636B-6138-0C78-3409-E19F58566055}"/>
              </a:ext>
            </a:extLst>
          </p:cNvPr>
          <p:cNvSpPr>
            <a:spLocks noGrp="1"/>
          </p:cNvSpPr>
          <p:nvPr>
            <p:ph type="body" sz="quarter" idx="62" hasCustomPrompt="1"/>
          </p:nvPr>
        </p:nvSpPr>
        <p:spPr>
          <a:xfrm>
            <a:off x="2861309" y="3445446"/>
            <a:ext cx="1734822" cy="1793342"/>
          </a:xfrm>
        </p:spPr>
        <p:txBody>
          <a:bodyPr lIns="0" tIns="0" rIns="0" bIns="0" anchor="t" anchorCtr="0">
            <a:noAutofit/>
          </a:bodyPr>
          <a:lstStyle>
            <a:lvl1pPr marL="0" indent="0" algn="ctr">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70" name="Text Placeholder 61">
            <a:extLst>
              <a:ext uri="{FF2B5EF4-FFF2-40B4-BE49-F238E27FC236}">
                <a16:creationId xmlns:a16="http://schemas.microsoft.com/office/drawing/2014/main" id="{0749001E-207B-18AC-D4A6-D781D701DFB0}"/>
              </a:ext>
            </a:extLst>
          </p:cNvPr>
          <p:cNvSpPr>
            <a:spLocks noGrp="1"/>
          </p:cNvSpPr>
          <p:nvPr>
            <p:ph type="body" sz="quarter" idx="63" hasCustomPrompt="1"/>
          </p:nvPr>
        </p:nvSpPr>
        <p:spPr>
          <a:xfrm>
            <a:off x="5228589" y="3445446"/>
            <a:ext cx="1734822" cy="1793342"/>
          </a:xfrm>
        </p:spPr>
        <p:txBody>
          <a:bodyPr lIns="0" tIns="0" rIns="0" bIns="0" anchor="t" anchorCtr="0">
            <a:noAutofit/>
          </a:bodyPr>
          <a:lstStyle>
            <a:lvl1pPr marL="0" indent="0" algn="ctr">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71" name="Text Placeholder 61">
            <a:extLst>
              <a:ext uri="{FF2B5EF4-FFF2-40B4-BE49-F238E27FC236}">
                <a16:creationId xmlns:a16="http://schemas.microsoft.com/office/drawing/2014/main" id="{952E4151-9452-0771-664B-699D6C0122F7}"/>
              </a:ext>
            </a:extLst>
          </p:cNvPr>
          <p:cNvSpPr>
            <a:spLocks noGrp="1"/>
          </p:cNvSpPr>
          <p:nvPr>
            <p:ph type="body" sz="quarter" idx="64" hasCustomPrompt="1"/>
          </p:nvPr>
        </p:nvSpPr>
        <p:spPr>
          <a:xfrm>
            <a:off x="7595870" y="3445446"/>
            <a:ext cx="1734822" cy="1793342"/>
          </a:xfrm>
        </p:spPr>
        <p:txBody>
          <a:bodyPr lIns="0" tIns="0" rIns="0" bIns="0" anchor="t" anchorCtr="0">
            <a:noAutofit/>
          </a:bodyPr>
          <a:lstStyle>
            <a:lvl1pPr marL="0" indent="0" algn="ctr">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sp>
        <p:nvSpPr>
          <p:cNvPr id="174" name="Text Placeholder 61">
            <a:extLst>
              <a:ext uri="{FF2B5EF4-FFF2-40B4-BE49-F238E27FC236}">
                <a16:creationId xmlns:a16="http://schemas.microsoft.com/office/drawing/2014/main" id="{BE11E301-5B00-4F8C-8899-0511A4690E85}"/>
              </a:ext>
            </a:extLst>
          </p:cNvPr>
          <p:cNvSpPr>
            <a:spLocks noGrp="1"/>
          </p:cNvSpPr>
          <p:nvPr>
            <p:ph type="body" sz="quarter" idx="65" hasCustomPrompt="1"/>
          </p:nvPr>
        </p:nvSpPr>
        <p:spPr>
          <a:xfrm>
            <a:off x="9963150" y="3445446"/>
            <a:ext cx="1734822" cy="1793342"/>
          </a:xfrm>
        </p:spPr>
        <p:txBody>
          <a:bodyPr lIns="0" tIns="0" rIns="0" bIns="0" anchor="t" anchorCtr="0">
            <a:noAutofit/>
          </a:bodyPr>
          <a:lstStyle>
            <a:lvl1pPr marL="0" indent="0" algn="ctr">
              <a:spcBef>
                <a:spcPts val="0"/>
              </a:spcBef>
              <a:spcAft>
                <a:spcPts val="300"/>
              </a:spcAft>
              <a:buNone/>
              <a:defRPr sz="1400">
                <a:solidFill>
                  <a:schemeClr val="tx1"/>
                </a:solidFill>
                <a:latin typeface="+mn-lt"/>
              </a:defRPr>
            </a:lvl1pPr>
            <a:lvl2pPr marL="285750" indent="0">
              <a:buClr>
                <a:schemeClr val="tx1"/>
              </a:buClr>
              <a:buNone/>
              <a:defRPr sz="1100">
                <a:solidFill>
                  <a:schemeClr val="tx2"/>
                </a:solidFill>
              </a:defRPr>
            </a:lvl2pPr>
            <a:lvl3pPr marL="571500" indent="0">
              <a:buNone/>
              <a:defRPr sz="1050">
                <a:solidFill>
                  <a:schemeClr val="tx2"/>
                </a:solidFill>
              </a:defRPr>
            </a:lvl3pPr>
            <a:lvl4pPr marL="914400" indent="0">
              <a:buNone/>
              <a:defRPr sz="1000">
                <a:solidFill>
                  <a:schemeClr val="tx2"/>
                </a:solidFill>
              </a:defRPr>
            </a:lvl4pPr>
            <a:lvl5pPr marL="1200150" indent="0">
              <a:buNone/>
              <a:defRPr sz="900">
                <a:solidFill>
                  <a:schemeClr val="tx2"/>
                </a:solidFill>
              </a:defRPr>
            </a:lvl5pPr>
          </a:lstStyle>
          <a:p>
            <a:pPr lvl="0"/>
            <a:r>
              <a:rPr lang="en-US"/>
              <a:t>Insert text here</a:t>
            </a:r>
          </a:p>
        </p:txBody>
      </p:sp>
      <p:cxnSp>
        <p:nvCxnSpPr>
          <p:cNvPr id="160" name="Straight Connector 159">
            <a:extLst>
              <a:ext uri="{FF2B5EF4-FFF2-40B4-BE49-F238E27FC236}">
                <a16:creationId xmlns:a16="http://schemas.microsoft.com/office/drawing/2014/main" id="{F9162248-1B66-389F-EFD7-5D972735298B}"/>
              </a:ext>
            </a:extLst>
          </p:cNvPr>
          <p:cNvCxnSpPr>
            <a:cxnSpLocks/>
          </p:cNvCxnSpPr>
          <p:nvPr userDrawn="1"/>
        </p:nvCxnSpPr>
        <p:spPr>
          <a:xfrm>
            <a:off x="1164938" y="3260467"/>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A3E4506-4613-0EE1-6C21-BB7805930C9A}"/>
              </a:ext>
            </a:extLst>
          </p:cNvPr>
          <p:cNvCxnSpPr>
            <a:cxnSpLocks/>
          </p:cNvCxnSpPr>
          <p:nvPr userDrawn="1"/>
        </p:nvCxnSpPr>
        <p:spPr>
          <a:xfrm>
            <a:off x="3545841" y="3260467"/>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3D3E286-F8F2-4CF1-FFCA-B9FA5C56E840}"/>
              </a:ext>
            </a:extLst>
          </p:cNvPr>
          <p:cNvCxnSpPr>
            <a:cxnSpLocks/>
          </p:cNvCxnSpPr>
          <p:nvPr userDrawn="1"/>
        </p:nvCxnSpPr>
        <p:spPr>
          <a:xfrm>
            <a:off x="5913120" y="3260467"/>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D69CF45-AAA4-8C5F-9F57-69C2865E926E}"/>
              </a:ext>
            </a:extLst>
          </p:cNvPr>
          <p:cNvCxnSpPr>
            <a:cxnSpLocks/>
          </p:cNvCxnSpPr>
          <p:nvPr userDrawn="1"/>
        </p:nvCxnSpPr>
        <p:spPr>
          <a:xfrm>
            <a:off x="8280400" y="3260467"/>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8FDDBCE-D496-4A3E-F4CF-3F3AF26B16C4}"/>
              </a:ext>
            </a:extLst>
          </p:cNvPr>
          <p:cNvCxnSpPr>
            <a:cxnSpLocks/>
          </p:cNvCxnSpPr>
          <p:nvPr userDrawn="1"/>
        </p:nvCxnSpPr>
        <p:spPr>
          <a:xfrm>
            <a:off x="10647680" y="3260467"/>
            <a:ext cx="36576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493162"/>
      </p:ext>
    </p:extLst>
  </p:cSld>
  <p:clrMapOvr>
    <a:masterClrMapping/>
  </p:clrMapOvr>
  <p:extLst>
    <p:ext uri="{DCECCB84-F9BA-43D5-87BE-67443E8EF086}">
      <p15:sldGuideLst xmlns:p15="http://schemas.microsoft.com/office/powerpoint/2012/main">
        <p15:guide id="10" pos="2520">
          <p15:clr>
            <a:srgbClr val="FDE53C"/>
          </p15:clr>
        </p15:guide>
        <p15:guide id="11" pos="2664">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grpSp>
        <p:nvGrpSpPr>
          <p:cNvPr id="12" name="Laptop Frame">
            <a:extLst>
              <a:ext uri="{FF2B5EF4-FFF2-40B4-BE49-F238E27FC236}">
                <a16:creationId xmlns:a16="http://schemas.microsoft.com/office/drawing/2014/main" id="{28CA7E52-1DEF-001D-23AD-F3A1C94F9472}"/>
              </a:ext>
            </a:extLst>
          </p:cNvPr>
          <p:cNvGrpSpPr>
            <a:grpSpLocks noGrp="1" noUngrp="1" noRot="1" noMove="1" noResize="1"/>
          </p:cNvGrpSpPr>
          <p:nvPr userDrawn="1"/>
        </p:nvGrpSpPr>
        <p:grpSpPr>
          <a:xfrm>
            <a:off x="4124687" y="1638300"/>
            <a:ext cx="7893777" cy="4138018"/>
            <a:chOff x="3936001" y="1448418"/>
            <a:chExt cx="8256000" cy="4327900"/>
          </a:xfrm>
        </p:grpSpPr>
        <p:pic>
          <p:nvPicPr>
            <p:cNvPr id="13" name="Shape">
              <a:extLst>
                <a:ext uri="{FF2B5EF4-FFF2-40B4-BE49-F238E27FC236}">
                  <a16:creationId xmlns:a16="http://schemas.microsoft.com/office/drawing/2014/main" id="{2AB0D041-303A-5AF4-862E-A74ACD791C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6001" y="1448418"/>
              <a:ext cx="8256000" cy="4327900"/>
            </a:xfrm>
            <a:prstGeom prst="rect">
              <a:avLst/>
            </a:prstGeom>
          </p:spPr>
        </p:pic>
        <p:sp>
          <p:nvSpPr>
            <p:cNvPr id="14" name="Redact">
              <a:extLst>
                <a:ext uri="{FF2B5EF4-FFF2-40B4-BE49-F238E27FC236}">
                  <a16:creationId xmlns:a16="http://schemas.microsoft.com/office/drawing/2014/main" id="{A4E3EFDE-C5ED-BDD5-F21C-80D4CA71AD88}"/>
                </a:ext>
              </a:extLst>
            </p:cNvPr>
            <p:cNvSpPr>
              <a:spLocks noGrp="1" noRot="1" noMove="1" noResize="1" noEditPoints="1" noAdjustHandles="1" noChangeArrowheads="1" noChangeShapeType="1"/>
            </p:cNvSpPr>
            <p:nvPr userDrawn="1"/>
          </p:nvSpPr>
          <p:spPr>
            <a:xfrm>
              <a:off x="7892321" y="5403954"/>
              <a:ext cx="329784" cy="74951"/>
            </a:xfrm>
            <a:prstGeom prst="rect">
              <a:avLst/>
            </a:prstGeom>
            <a:solidFill>
              <a:srgbClr val="2D2D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sp>
        <p:nvSpPr>
          <p:cNvPr id="15" name="Picture Placeholder">
            <a:extLst>
              <a:ext uri="{FF2B5EF4-FFF2-40B4-BE49-F238E27FC236}">
                <a16:creationId xmlns:a16="http://schemas.microsoft.com/office/drawing/2014/main" id="{74F0AE2B-B9B7-3100-37FB-FCDFB48EDE79}"/>
              </a:ext>
            </a:extLst>
          </p:cNvPr>
          <p:cNvSpPr>
            <a:spLocks noGrp="1" noRot="1" noMove="1" noResize="1" noEditPoints="1" noAdjustHandles="1" noChangeArrowheads="1" noChangeShapeType="1"/>
          </p:cNvSpPr>
          <p:nvPr>
            <p:ph type="pic" sz="quarter" idx="17" hasCustomPrompt="1"/>
          </p:nvPr>
        </p:nvSpPr>
        <p:spPr bwMode="gray">
          <a:xfrm>
            <a:off x="5290128" y="1739900"/>
            <a:ext cx="5566620" cy="3619500"/>
          </a:xfrm>
          <a:prstGeom prst="roundRect">
            <a:avLst>
              <a:gd name="adj" fmla="val 1482"/>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16" name="Source Placeholder">
            <a:extLst>
              <a:ext uri="{FF2B5EF4-FFF2-40B4-BE49-F238E27FC236}">
                <a16:creationId xmlns:a16="http://schemas.microsoft.com/office/drawing/2014/main" id="{92349AC3-43C9-A349-AF2E-C029A34491C0}"/>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7" name="Subtitle Placeholder">
            <a:extLst>
              <a:ext uri="{FF2B5EF4-FFF2-40B4-BE49-F238E27FC236}">
                <a16:creationId xmlns:a16="http://schemas.microsoft.com/office/drawing/2014/main" id="{73234507-5FFE-AB0B-1739-6DC3FB8BBDB8}"/>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8" name="Title Placeholder">
            <a:extLst>
              <a:ext uri="{FF2B5EF4-FFF2-40B4-BE49-F238E27FC236}">
                <a16:creationId xmlns:a16="http://schemas.microsoft.com/office/drawing/2014/main" id="{173559CA-3B9C-F323-35EC-DBADE1584BE4}"/>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3FAA1F7E-5870-7F5C-3338-6589F416957A}"/>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3" name="Footer Placeholder 2">
            <a:extLst>
              <a:ext uri="{FF2B5EF4-FFF2-40B4-BE49-F238E27FC236}">
                <a16:creationId xmlns:a16="http://schemas.microsoft.com/office/drawing/2014/main" id="{DC2D349E-A1BC-D595-5EDF-7C829E7289E8}"/>
              </a:ext>
            </a:extLst>
          </p:cNvPr>
          <p:cNvSpPr>
            <a:spLocks noGrp="1" noRot="1" noMove="1" noResize="1" noEditPoints="1" noAdjustHandles="1" noChangeArrowheads="1" noChangeShapeType="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8F80A58E-A534-C944-0E0C-2208EA9ED7F5}"/>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89172561"/>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15" name="Source Placeholder">
            <a:extLst>
              <a:ext uri="{FF2B5EF4-FFF2-40B4-BE49-F238E27FC236}">
                <a16:creationId xmlns:a16="http://schemas.microsoft.com/office/drawing/2014/main" id="{99790FFB-129C-6DB8-7083-44E68EB4BF7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9" name="Tablet Frame">
            <a:extLst>
              <a:ext uri="{FF2B5EF4-FFF2-40B4-BE49-F238E27FC236}">
                <a16:creationId xmlns:a16="http://schemas.microsoft.com/office/drawing/2014/main" id="{9489571B-A37B-8754-6A0A-0144963120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print">
            <a:extLst>
              <a:ext uri="{28A0092B-C50C-407E-A947-70E740481C1C}">
                <a14:useLocalDpi xmlns:a14="http://schemas.microsoft.com/office/drawing/2010/main" val="0"/>
              </a:ext>
            </a:extLst>
          </a:blip>
          <a:srcRect r="3767"/>
          <a:stretch/>
        </p:blipFill>
        <p:spPr bwMode="gray">
          <a:xfrm>
            <a:off x="3784635" y="1606014"/>
            <a:ext cx="8139891" cy="4434024"/>
          </a:xfrm>
          <a:prstGeom prst="rect">
            <a:avLst/>
          </a:prstGeom>
        </p:spPr>
      </p:pic>
      <p:sp>
        <p:nvSpPr>
          <p:cNvPr id="10" name="Picture Placeholder">
            <a:extLst>
              <a:ext uri="{FF2B5EF4-FFF2-40B4-BE49-F238E27FC236}">
                <a16:creationId xmlns:a16="http://schemas.microsoft.com/office/drawing/2014/main" id="{2B100C95-A8AE-9316-439D-4F2A091DD08D}"/>
              </a:ext>
            </a:extLst>
          </p:cNvPr>
          <p:cNvSpPr>
            <a:spLocks noGrp="1" noRot="1" noMove="1" noResize="1" noEditPoints="1" noAdjustHandles="1" noChangeArrowheads="1" noChangeShapeType="1"/>
          </p:cNvSpPr>
          <p:nvPr>
            <p:ph type="pic" sz="quarter" idx="17" hasCustomPrompt="1"/>
          </p:nvPr>
        </p:nvSpPr>
        <p:spPr bwMode="gray">
          <a:xfrm>
            <a:off x="5149851" y="1765300"/>
            <a:ext cx="5753100" cy="3797300"/>
          </a:xfrm>
          <a:prstGeom prst="roundRect">
            <a:avLst>
              <a:gd name="adj" fmla="val 5312"/>
            </a:avLst>
          </a:prstGeom>
          <a:solidFill>
            <a:schemeClr val="tx1"/>
          </a:solidFill>
        </p:spPr>
        <p:txBody>
          <a:bodyPr vert="horz" lIns="0" tIns="0" rIns="0" bIns="0" rtlCol="0" anchor="ctr" anchorCtr="0">
            <a:noAutofit/>
          </a:bodyPr>
          <a:lstStyle>
            <a:lvl1pPr>
              <a:defRPr lang="en-GB" dirty="0">
                <a:solidFill>
                  <a:schemeClr val="bg1"/>
                </a:solidFill>
              </a:defRPr>
            </a:lvl1pPr>
          </a:lstStyle>
          <a:p>
            <a:pPr marL="0" lvl="0" indent="0" algn="ctr">
              <a:buNone/>
            </a:pPr>
            <a:r>
              <a:rPr lang="en-GB"/>
              <a:t> Click to add photo</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292101"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292101"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54C4987E-C48B-8EC9-E43A-A8293855B44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36465407-29C7-E82D-8FA8-8F0F4FCCD265}"/>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047604A0-901A-5B3E-FEED-95BF917A7886}"/>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3" name="Footer Placeholder 2">
            <a:extLst>
              <a:ext uri="{FF2B5EF4-FFF2-40B4-BE49-F238E27FC236}">
                <a16:creationId xmlns:a16="http://schemas.microsoft.com/office/drawing/2014/main" id="{CEEE7777-8EAD-BD20-BC9D-9B1AEC631524}"/>
              </a:ext>
            </a:extLst>
          </p:cNvPr>
          <p:cNvSpPr>
            <a:spLocks noGrp="1" noRot="1" noMove="1" noResize="1" noEditPoints="1" noAdjustHandles="1" noChangeArrowheads="1" noChangeShapeType="1"/>
          </p:cNvSpPr>
          <p:nvPr>
            <p:ph type="ftr" sz="quarter" idx="19"/>
          </p:nvPr>
        </p:nvSpPr>
        <p:spPr/>
        <p:txBody>
          <a:bodyPr/>
          <a:lstStyle/>
          <a:p>
            <a:endParaRPr lang="en-GB"/>
          </a:p>
        </p:txBody>
      </p:sp>
      <p:sp>
        <p:nvSpPr>
          <p:cNvPr id="4" name="Slide Number Placeholder 3">
            <a:extLst>
              <a:ext uri="{FF2B5EF4-FFF2-40B4-BE49-F238E27FC236}">
                <a16:creationId xmlns:a16="http://schemas.microsoft.com/office/drawing/2014/main" id="{012A4D9C-C600-A886-B054-A98012DA2CF4}"/>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1775314058"/>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15" name="Source Placeholder">
            <a:extLst>
              <a:ext uri="{FF2B5EF4-FFF2-40B4-BE49-F238E27FC236}">
                <a16:creationId xmlns:a16="http://schemas.microsoft.com/office/drawing/2014/main" id="{4CF2C7F5-1F44-0A19-3182-4B375AB6F896}"/>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pic>
        <p:nvPicPr>
          <p:cNvPr id="2" name="Smartphone Frame">
            <a:extLst>
              <a:ext uri="{FF2B5EF4-FFF2-40B4-BE49-F238E27FC236}">
                <a16:creationId xmlns:a16="http://schemas.microsoft.com/office/drawing/2014/main" id="{8FEE0E6E-6D89-CD10-D4A2-0D249DEDC1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7500502" y="1197507"/>
            <a:ext cx="3096000" cy="4787820"/>
          </a:xfrm>
          <a:prstGeom prst="rect">
            <a:avLst/>
          </a:prstGeom>
        </p:spPr>
      </p:pic>
      <p:sp>
        <p:nvSpPr>
          <p:cNvPr id="10" name="Picture Placeholder">
            <a:extLst>
              <a:ext uri="{FF2B5EF4-FFF2-40B4-BE49-F238E27FC236}">
                <a16:creationId xmlns:a16="http://schemas.microsoft.com/office/drawing/2014/main" id="{7F98CD2C-62E2-FC8B-548B-D3ADCC2F9CD2}"/>
              </a:ext>
            </a:extLst>
          </p:cNvPr>
          <p:cNvSpPr>
            <a:spLocks noGrp="1" noRot="1" noMove="1" noResize="1" noEditPoints="1" noAdjustHandles="1" noChangeArrowheads="1" noChangeShapeType="1"/>
          </p:cNvSpPr>
          <p:nvPr>
            <p:ph type="pic" sz="quarter" idx="17" hasCustomPrompt="1"/>
          </p:nvPr>
        </p:nvSpPr>
        <p:spPr bwMode="gray">
          <a:xfrm>
            <a:off x="8018062" y="1288629"/>
            <a:ext cx="2057400" cy="4450080"/>
          </a:xfrm>
          <a:prstGeom prst="roundRect">
            <a:avLst>
              <a:gd name="adj" fmla="val 12964"/>
            </a:avLst>
          </a:prstGeom>
          <a:solidFill>
            <a:schemeClr val="tx1"/>
          </a:solidFill>
        </p:spPr>
        <p:txBody>
          <a:bodyPr anchor="ctr" anchorCtr="0">
            <a:noAutofit/>
          </a:bodyPr>
          <a:lstStyle>
            <a:lvl1pPr marL="0" indent="0" algn="ctr">
              <a:buNone/>
              <a:defRPr>
                <a:solidFill>
                  <a:schemeClr val="bg1"/>
                </a:solidFill>
              </a:defRPr>
            </a:lvl1pPr>
          </a:lstStyle>
          <a:p>
            <a:r>
              <a:rPr lang="en-GB"/>
              <a:t> Click picture icon to add photo</a:t>
            </a:r>
          </a:p>
        </p:txBody>
      </p:sp>
      <p:sp>
        <p:nvSpPr>
          <p:cNvPr id="4" name="Content Placeholder">
            <a:extLst>
              <a:ext uri="{FF2B5EF4-FFF2-40B4-BE49-F238E27FC236}">
                <a16:creationId xmlns:a16="http://schemas.microsoft.com/office/drawing/2014/main" id="{984C70C1-C2F6-EFE6-3AEB-EEEE97D8D829}"/>
              </a:ext>
            </a:extLst>
          </p:cNvPr>
          <p:cNvSpPr>
            <a:spLocks noGrp="1" noRot="1" noMove="1" noResize="1" noEditPoints="1" noAdjustHandles="1" noChangeArrowheads="1" noChangeShapeType="1"/>
          </p:cNvSpPr>
          <p:nvPr>
            <p:ph sz="half" idx="2" hasCustomPrompt="1"/>
          </p:nvPr>
        </p:nvSpPr>
        <p:spPr>
          <a:xfrm>
            <a:off x="292101" y="2019300"/>
            <a:ext cx="5673721"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3" name="Header Placeholder">
            <a:extLst>
              <a:ext uri="{FF2B5EF4-FFF2-40B4-BE49-F238E27FC236}">
                <a16:creationId xmlns:a16="http://schemas.microsoft.com/office/drawing/2014/main" id="{E16F9965-5453-60FF-D1EB-3A608CF7F7BF}"/>
              </a:ext>
            </a:extLst>
          </p:cNvPr>
          <p:cNvSpPr>
            <a:spLocks noGrp="1" noRot="1" noMove="1" noResize="1" noEditPoints="1" noAdjustHandles="1" noChangeArrowheads="1" noChangeShapeType="1"/>
          </p:cNvSpPr>
          <p:nvPr>
            <p:ph type="body" idx="1" hasCustomPrompt="1"/>
          </p:nvPr>
        </p:nvSpPr>
        <p:spPr>
          <a:xfrm>
            <a:off x="292101" y="1308100"/>
            <a:ext cx="5689598"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6" name="Subtitle Placeholder">
            <a:extLst>
              <a:ext uri="{FF2B5EF4-FFF2-40B4-BE49-F238E27FC236}">
                <a16:creationId xmlns:a16="http://schemas.microsoft.com/office/drawing/2014/main" id="{1177695A-5838-D1AD-85A0-C2DC4AE61924}"/>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7" name="Title Placeholder">
            <a:extLst>
              <a:ext uri="{FF2B5EF4-FFF2-40B4-BE49-F238E27FC236}">
                <a16:creationId xmlns:a16="http://schemas.microsoft.com/office/drawing/2014/main" id="{6438D16E-D0B0-429C-0E43-66D0F19014E8}"/>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7" name="Date Placeholder 6">
            <a:extLst>
              <a:ext uri="{FF2B5EF4-FFF2-40B4-BE49-F238E27FC236}">
                <a16:creationId xmlns:a16="http://schemas.microsoft.com/office/drawing/2014/main" id="{325FE6A0-3290-F46A-C7A8-3D8F86AF1EFA}"/>
              </a:ext>
            </a:extLst>
          </p:cNvPr>
          <p:cNvSpPr>
            <a:spLocks noGrp="1" noRot="1" noMove="1" noResize="1" noEditPoints="1" noAdjustHandles="1" noChangeArrowheads="1" noChangeShapeType="1"/>
          </p:cNvSpPr>
          <p:nvPr>
            <p:ph type="dt" sz="half" idx="18"/>
          </p:nvPr>
        </p:nvSpPr>
        <p:spPr/>
        <p:txBody>
          <a:bodyPr/>
          <a:lstStyle/>
          <a:p>
            <a:endParaRPr lang="en-GB"/>
          </a:p>
        </p:txBody>
      </p:sp>
      <p:sp>
        <p:nvSpPr>
          <p:cNvPr id="8" name="Footer Placeholder 7">
            <a:extLst>
              <a:ext uri="{FF2B5EF4-FFF2-40B4-BE49-F238E27FC236}">
                <a16:creationId xmlns:a16="http://schemas.microsoft.com/office/drawing/2014/main" id="{29525C1B-3A3B-EFC5-0938-2889E4F1EAA6}"/>
              </a:ext>
            </a:extLst>
          </p:cNvPr>
          <p:cNvSpPr>
            <a:spLocks noGrp="1" noRot="1" noMove="1" noResize="1" noEditPoints="1" noAdjustHandles="1" noChangeArrowheads="1" noChangeShapeType="1"/>
          </p:cNvSpPr>
          <p:nvPr>
            <p:ph type="ftr" sz="quarter" idx="19"/>
          </p:nvPr>
        </p:nvSpPr>
        <p:spPr/>
        <p:txBody>
          <a:bodyPr/>
          <a:lstStyle/>
          <a:p>
            <a:endParaRPr lang="en-GB"/>
          </a:p>
        </p:txBody>
      </p:sp>
      <p:sp>
        <p:nvSpPr>
          <p:cNvPr id="9" name="Slide Number Placeholder 8">
            <a:extLst>
              <a:ext uri="{FF2B5EF4-FFF2-40B4-BE49-F238E27FC236}">
                <a16:creationId xmlns:a16="http://schemas.microsoft.com/office/drawing/2014/main" id="{FFECFA08-2006-9701-11FF-BE125E5D6878}"/>
              </a:ext>
            </a:extLst>
          </p:cNvPr>
          <p:cNvSpPr>
            <a:spLocks noGrp="1" noRot="1" noMove="1" noResize="1" noEditPoints="1" noAdjustHandles="1" noChangeArrowheads="1" noChangeShapeType="1"/>
          </p:cNvSpPr>
          <p:nvPr>
            <p:ph type="sldNum" sz="quarter" idx="20"/>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1580426098"/>
      </p:ext>
    </p:extLst>
  </p:cSld>
  <p:clrMapOvr>
    <a:masterClrMapping/>
  </p:clrMapOvr>
  <p:extLst>
    <p:ext uri="{DCECCB84-F9BA-43D5-87BE-67443E8EF086}">
      <p15:sldGuideLst xmlns:p15="http://schemas.microsoft.com/office/powerpoint/2012/main">
        <p15:guide id="4" pos="3768">
          <p15:clr>
            <a:srgbClr val="A4A3A4"/>
          </p15:clr>
        </p15:guide>
        <p15:guide id="5" pos="3912">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eature with Description">
    <p:spTree>
      <p:nvGrpSpPr>
        <p:cNvPr id="1" name=""/>
        <p:cNvGrpSpPr/>
        <p:nvPr/>
      </p:nvGrpSpPr>
      <p:grpSpPr>
        <a:xfrm>
          <a:off x="0" y="0"/>
          <a:ext cx="0" cy="0"/>
          <a:chOff x="0" y="0"/>
          <a:chExt cx="0" cy="0"/>
        </a:xfrm>
      </p:grpSpPr>
      <p:sp>
        <p:nvSpPr>
          <p:cNvPr id="13" name="Source Placeholder">
            <a:extLst>
              <a:ext uri="{FF2B5EF4-FFF2-40B4-BE49-F238E27FC236}">
                <a16:creationId xmlns:a16="http://schemas.microsoft.com/office/drawing/2014/main" id="{F5E18C3F-FDED-E3BC-CB25-E414E35DA89B}"/>
              </a:ext>
            </a:extLst>
          </p:cNvPr>
          <p:cNvSpPr>
            <a:spLocks noGrp="1" noRot="1" noMove="1" noResize="1" noEditPoints="1" noAdjustHandles="1" noChangeArrowheads="1" noChangeShapeType="1"/>
          </p:cNvSpPr>
          <p:nvPr>
            <p:ph type="body" sz="quarter" idx="15"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7" name="Content Placeholder">
            <a:extLst>
              <a:ext uri="{FF2B5EF4-FFF2-40B4-BE49-F238E27FC236}">
                <a16:creationId xmlns:a16="http://schemas.microsoft.com/office/drawing/2014/main" id="{2EA745BA-CA14-8FD0-05BA-8977508264EA}"/>
              </a:ext>
            </a:extLst>
          </p:cNvPr>
          <p:cNvSpPr>
            <a:spLocks noGrp="1" noRot="1" noMove="1" noResize="1" noEditPoints="1" noAdjustHandles="1" noChangeArrowheads="1" noChangeShapeType="1"/>
          </p:cNvSpPr>
          <p:nvPr>
            <p:ph sz="half" idx="2" hasCustomPrompt="1"/>
          </p:nvPr>
        </p:nvSpPr>
        <p:spPr>
          <a:xfrm>
            <a:off x="8168315" y="2019300"/>
            <a:ext cx="3700460" cy="3657600"/>
          </a:xfrm>
        </p:spPr>
        <p:txBody>
          <a:bodyPr>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endParaRPr lang="en-GB"/>
          </a:p>
        </p:txBody>
      </p:sp>
      <p:sp>
        <p:nvSpPr>
          <p:cNvPr id="6" name="Header Placeholder">
            <a:extLst>
              <a:ext uri="{FF2B5EF4-FFF2-40B4-BE49-F238E27FC236}">
                <a16:creationId xmlns:a16="http://schemas.microsoft.com/office/drawing/2014/main" id="{97696C2F-B753-BD09-3B16-F91EAC65E0F2}"/>
              </a:ext>
            </a:extLst>
          </p:cNvPr>
          <p:cNvSpPr>
            <a:spLocks noGrp="1" noRot="1" noMove="1" noResize="1" noEditPoints="1" noAdjustHandles="1" noChangeArrowheads="1" noChangeShapeType="1"/>
          </p:cNvSpPr>
          <p:nvPr>
            <p:ph type="body" idx="1" hasCustomPrompt="1"/>
          </p:nvPr>
        </p:nvSpPr>
        <p:spPr>
          <a:xfrm>
            <a:off x="8168315" y="1308100"/>
            <a:ext cx="3710815" cy="620525"/>
          </a:xfrm>
        </p:spPr>
        <p:txBody>
          <a:bodyPr anchor="b">
            <a:no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column header</a:t>
            </a:r>
          </a:p>
        </p:txBody>
      </p:sp>
      <p:sp>
        <p:nvSpPr>
          <p:cNvPr id="10" name="Content Placeholder 9">
            <a:extLst>
              <a:ext uri="{FF2B5EF4-FFF2-40B4-BE49-F238E27FC236}">
                <a16:creationId xmlns:a16="http://schemas.microsoft.com/office/drawing/2014/main" id="{941DE9A2-BD73-CF89-D9E1-BD13848BDA3C}"/>
              </a:ext>
            </a:extLst>
          </p:cNvPr>
          <p:cNvSpPr>
            <a:spLocks noGrp="1" noRot="1" noMove="1" noResize="1" noEditPoints="1" noAdjustHandles="1" noChangeArrowheads="1" noChangeShapeType="1"/>
          </p:cNvSpPr>
          <p:nvPr>
            <p:ph sz="quarter" idx="14" hasCustomPrompt="1"/>
          </p:nvPr>
        </p:nvSpPr>
        <p:spPr>
          <a:xfrm>
            <a:off x="292100" y="1638300"/>
            <a:ext cx="7661275" cy="4038600"/>
          </a:xfrm>
          <a:custGeom>
            <a:avLst/>
            <a:gdLst>
              <a:gd name="connsiteX0" fmla="*/ 241306 w 7661275"/>
              <a:gd name="connsiteY0" fmla="*/ 0 h 4038600"/>
              <a:gd name="connsiteX1" fmla="*/ 7419969 w 7661275"/>
              <a:gd name="connsiteY1" fmla="*/ 0 h 4038600"/>
              <a:gd name="connsiteX2" fmla="*/ 7661275 w 7661275"/>
              <a:gd name="connsiteY2" fmla="*/ 241306 h 4038600"/>
              <a:gd name="connsiteX3" fmla="*/ 7661275 w 7661275"/>
              <a:gd name="connsiteY3" fmla="*/ 3797294 h 4038600"/>
              <a:gd name="connsiteX4" fmla="*/ 7419969 w 7661275"/>
              <a:gd name="connsiteY4" fmla="*/ 4038600 h 4038600"/>
              <a:gd name="connsiteX5" fmla="*/ 444500 w 7661275"/>
              <a:gd name="connsiteY5" fmla="*/ 4038600 h 4038600"/>
              <a:gd name="connsiteX6" fmla="*/ 241306 w 7661275"/>
              <a:gd name="connsiteY6" fmla="*/ 4038600 h 4038600"/>
              <a:gd name="connsiteX7" fmla="*/ 0 w 7661275"/>
              <a:gd name="connsiteY7" fmla="*/ 4038600 h 4038600"/>
              <a:gd name="connsiteX8" fmla="*/ 0 w 7661275"/>
              <a:gd name="connsiteY8" fmla="*/ 3797294 h 4038600"/>
              <a:gd name="connsiteX9" fmla="*/ 0 w 7661275"/>
              <a:gd name="connsiteY9" fmla="*/ 3594100 h 4038600"/>
              <a:gd name="connsiteX10" fmla="*/ 0 w 7661275"/>
              <a:gd name="connsiteY10" fmla="*/ 241306 h 4038600"/>
              <a:gd name="connsiteX11" fmla="*/ 241306 w 7661275"/>
              <a:gd name="connsiteY11" fmla="*/ 0 h 403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61275" h="4038600">
                <a:moveTo>
                  <a:pt x="241306" y="0"/>
                </a:moveTo>
                <a:lnTo>
                  <a:pt x="7419969" y="0"/>
                </a:lnTo>
                <a:cubicBezTo>
                  <a:pt x="7553239" y="0"/>
                  <a:pt x="7661275" y="108036"/>
                  <a:pt x="7661275" y="241306"/>
                </a:cubicBezTo>
                <a:lnTo>
                  <a:pt x="7661275" y="3797294"/>
                </a:lnTo>
                <a:cubicBezTo>
                  <a:pt x="7661275" y="3930564"/>
                  <a:pt x="7553239" y="4038600"/>
                  <a:pt x="7419969" y="4038600"/>
                </a:cubicBezTo>
                <a:lnTo>
                  <a:pt x="444500" y="4038600"/>
                </a:lnTo>
                <a:lnTo>
                  <a:pt x="241306" y="4038600"/>
                </a:lnTo>
                <a:lnTo>
                  <a:pt x="0" y="4038600"/>
                </a:lnTo>
                <a:lnTo>
                  <a:pt x="0" y="3797294"/>
                </a:lnTo>
                <a:lnTo>
                  <a:pt x="0" y="3594100"/>
                </a:lnTo>
                <a:lnTo>
                  <a:pt x="0" y="241306"/>
                </a:lnTo>
                <a:cubicBezTo>
                  <a:pt x="0" y="108036"/>
                  <a:pt x="108036" y="0"/>
                  <a:pt x="241306" y="0"/>
                </a:cubicBezTo>
                <a:close/>
              </a:path>
            </a:pathLst>
          </a:custGeom>
          <a:solidFill>
            <a:srgbClr val="F0F0F0"/>
          </a:solidFill>
        </p:spPr>
        <p:txBody>
          <a:bodyPr vert="horz" wrap="square" lIns="0" tIns="0" rIns="0" bIns="0" rtlCol="0" anchor="ctr">
            <a:noAutofit/>
          </a:bodyPr>
          <a:lstStyle>
            <a:lvl1pPr marL="0" indent="0" algn="ctr">
              <a:buNone/>
              <a:defRPr lang="en-US" smtClean="0"/>
            </a:lvl1pPr>
            <a:lvl2pPr>
              <a:defRPr lang="en-US" smtClean="0"/>
            </a:lvl2pPr>
            <a:lvl3pPr>
              <a:defRPr lang="en-US" smtClean="0"/>
            </a:lvl3pPr>
            <a:lvl4pPr>
              <a:defRPr lang="en-US" smtClean="0"/>
            </a:lvl4pPr>
            <a:lvl5pPr>
              <a:defRPr lang="en-GB"/>
            </a:lvl5pPr>
          </a:lstStyle>
          <a:p>
            <a:pPr marL="171450" lvl="0" indent="-171450" algn="ctr"/>
            <a:r>
              <a:rPr lang="en-US"/>
              <a:t>Insert content</a:t>
            </a:r>
          </a:p>
        </p:txBody>
      </p:sp>
      <p:sp>
        <p:nvSpPr>
          <p:cNvPr id="14" name="Subtitle Placeholder">
            <a:extLst>
              <a:ext uri="{FF2B5EF4-FFF2-40B4-BE49-F238E27FC236}">
                <a16:creationId xmlns:a16="http://schemas.microsoft.com/office/drawing/2014/main" id="{F55BBEAC-F3EB-AF73-371A-E2F90A4E7CD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5" name="Title Placeholder">
            <a:extLst>
              <a:ext uri="{FF2B5EF4-FFF2-40B4-BE49-F238E27FC236}">
                <a16:creationId xmlns:a16="http://schemas.microsoft.com/office/drawing/2014/main" id="{A568B237-249F-A08F-E259-9BD8E2766717}"/>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93659F54-6D4F-41F0-194E-7B6B9BF36F8A}"/>
              </a:ext>
            </a:extLst>
          </p:cNvPr>
          <p:cNvSpPr>
            <a:spLocks noGrp="1" noRot="1" noMove="1" noResize="1" noEditPoints="1" noAdjustHandles="1" noChangeArrowheads="1" noChangeShapeType="1"/>
          </p:cNvSpPr>
          <p:nvPr>
            <p:ph type="dt" sz="half" idx="16"/>
          </p:nvPr>
        </p:nvSpPr>
        <p:spPr/>
        <p:txBody>
          <a:bodyPr/>
          <a:lstStyle/>
          <a:p>
            <a:endParaRPr lang="en-GB"/>
          </a:p>
        </p:txBody>
      </p:sp>
      <p:sp>
        <p:nvSpPr>
          <p:cNvPr id="3" name="Footer Placeholder 2">
            <a:extLst>
              <a:ext uri="{FF2B5EF4-FFF2-40B4-BE49-F238E27FC236}">
                <a16:creationId xmlns:a16="http://schemas.microsoft.com/office/drawing/2014/main" id="{AA71DAC5-E431-318E-4F03-9A8D61374773}"/>
              </a:ext>
            </a:extLst>
          </p:cNvPr>
          <p:cNvSpPr>
            <a:spLocks noGrp="1" noRot="1" noMove="1" noResize="1" noEditPoints="1" noAdjustHandles="1" noChangeArrowheads="1" noChangeShapeType="1"/>
          </p:cNvSpPr>
          <p:nvPr>
            <p:ph type="ftr" sz="quarter" idx="17"/>
          </p:nvPr>
        </p:nvSpPr>
        <p:spPr/>
        <p:txBody>
          <a:bodyPr/>
          <a:lstStyle/>
          <a:p>
            <a:endParaRPr lang="en-GB"/>
          </a:p>
        </p:txBody>
      </p:sp>
      <p:sp>
        <p:nvSpPr>
          <p:cNvPr id="4" name="Slide Number Placeholder 3">
            <a:extLst>
              <a:ext uri="{FF2B5EF4-FFF2-40B4-BE49-F238E27FC236}">
                <a16:creationId xmlns:a16="http://schemas.microsoft.com/office/drawing/2014/main" id="{D812A9FD-8770-330E-0D3B-F04717C43DCF}"/>
              </a:ext>
            </a:extLst>
          </p:cNvPr>
          <p:cNvSpPr>
            <a:spLocks noGrp="1" noRot="1" noMove="1" noResize="1" noEditPoints="1" noAdjustHandles="1" noChangeArrowheads="1" noChangeShapeType="1"/>
          </p:cNvSpPr>
          <p:nvPr>
            <p:ph type="sldNum" sz="quarter" idx="18"/>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362053689"/>
      </p:ext>
    </p:extLst>
  </p:cSld>
  <p:clrMapOvr>
    <a:masterClrMapping/>
  </p:clrMapOvr>
  <p:extLst>
    <p:ext uri="{DCECCB84-F9BA-43D5-87BE-67443E8EF086}">
      <p15:sldGuideLst xmlns:p15="http://schemas.microsoft.com/office/powerpoint/2012/main">
        <p15:guide id="10" pos="2525">
          <p15:clr>
            <a:srgbClr val="FDE53C"/>
          </p15:clr>
        </p15:guide>
        <p15:guide id="11" pos="2669">
          <p15:clr>
            <a:srgbClr val="FDE53C"/>
          </p15:clr>
        </p15:guide>
        <p15:guide id="18" pos="5010">
          <p15:clr>
            <a:srgbClr val="FDE53C"/>
          </p15:clr>
        </p15:guide>
        <p15:guide id="19" pos="5154">
          <p15:clr>
            <a:srgbClr val="FDE53C"/>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ource Placeholder">
            <a:extLst>
              <a:ext uri="{FF2B5EF4-FFF2-40B4-BE49-F238E27FC236}">
                <a16:creationId xmlns:a16="http://schemas.microsoft.com/office/drawing/2014/main" id="{C6CEF957-D49F-C931-2F5D-3BEC205BBE41}"/>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10" name="Subtitle Placeholder">
            <a:extLst>
              <a:ext uri="{FF2B5EF4-FFF2-40B4-BE49-F238E27FC236}">
                <a16:creationId xmlns:a16="http://schemas.microsoft.com/office/drawing/2014/main" id="{6C1C9672-42DD-57E9-416C-57C076682C6B}"/>
              </a:ext>
            </a:extLst>
          </p:cNvPr>
          <p:cNvSpPr>
            <a:spLocks noGrp="1" noRot="1" noMove="1" noResize="1" noEditPoints="1" noAdjustHandles="1" noChangeArrowheads="1" noChangeShapeType="1"/>
          </p:cNvSpPr>
          <p:nvPr>
            <p:ph type="body" sz="quarter" idx="13" hasCustomPrompt="1"/>
          </p:nvPr>
        </p:nvSpPr>
        <p:spPr>
          <a:xfrm>
            <a:off x="292100" y="579495"/>
            <a:ext cx="11607800" cy="436562"/>
          </a:xfrm>
        </p:spPr>
        <p:txBody>
          <a:bodyPr vert="horz" lIns="0" tIns="45720" rIns="0" bIns="45720" rtlCol="0">
            <a:noAutofit/>
          </a:bodyPr>
          <a:lstStyle>
            <a:lvl1pPr marL="0" indent="0">
              <a:buNone/>
              <a:defRPr kumimoji="0" lang="en-GB" b="0" i="0" u="none" strike="noStrike" cap="none" spc="0" normalizeH="0" baseline="0" dirty="0">
                <a:ln>
                  <a:noFill/>
                </a:ln>
                <a:solidFill>
                  <a:schemeClr val="tx1"/>
                </a:solidFill>
                <a:effectLst/>
                <a:uLnTx/>
                <a:uFillTx/>
                <a:latin typeface="Arial" panose="020B0604020202020204"/>
              </a:defRPr>
            </a:lvl1pPr>
          </a:lstStyle>
          <a:p>
            <a:pPr marL="171450" marR="0" lvl="0" indent="-171450" fontAlgn="auto">
              <a:spcBef>
                <a:spcPts val="0"/>
              </a:spcBef>
              <a:spcAft>
                <a:spcPts val="0"/>
              </a:spcAft>
              <a:buClrTx/>
              <a:buSzTx/>
              <a:tabLst/>
            </a:pPr>
            <a:r>
              <a:rPr lang="en-GB"/>
              <a:t>Insert your subtitle in Arial 16pt</a:t>
            </a:r>
          </a:p>
        </p:txBody>
      </p:sp>
      <p:sp>
        <p:nvSpPr>
          <p:cNvPr id="11" name="Title Placeholder">
            <a:extLst>
              <a:ext uri="{FF2B5EF4-FFF2-40B4-BE49-F238E27FC236}">
                <a16:creationId xmlns:a16="http://schemas.microsoft.com/office/drawing/2014/main" id="{85B153CC-4B6C-85AB-FFEB-0F2CD0DA990D}"/>
              </a:ext>
            </a:extLst>
          </p:cNvPr>
          <p:cNvSpPr>
            <a:spLocks noGrp="1" noRot="1" noMove="1" noResize="1" noEditPoints="1" noAdjustHandles="1" noChangeArrowheads="1" noChangeShapeType="1"/>
          </p:cNvSpPr>
          <p:nvPr>
            <p:ph type="title" hasCustomPrompt="1"/>
          </p:nvPr>
        </p:nvSpPr>
        <p:spPr>
          <a:xfrm>
            <a:off x="292100" y="304800"/>
            <a:ext cx="11613314" cy="265590"/>
          </a:xfrm>
        </p:spPr>
        <p:txBody>
          <a:bodyPr>
            <a:noAutofit/>
          </a:bodyPr>
          <a:lstStyle/>
          <a:p>
            <a:r>
              <a:rPr lang="en-US"/>
              <a:t>Insert your slide title in Arial Bold 20pt</a:t>
            </a:r>
            <a:endParaRPr lang="en-GB"/>
          </a:p>
        </p:txBody>
      </p:sp>
      <p:sp>
        <p:nvSpPr>
          <p:cNvPr id="2" name="Date Placeholder 1">
            <a:extLst>
              <a:ext uri="{FF2B5EF4-FFF2-40B4-BE49-F238E27FC236}">
                <a16:creationId xmlns:a16="http://schemas.microsoft.com/office/drawing/2014/main" id="{8090E3C5-FC7B-3D19-40FA-BB6D57246392}"/>
              </a:ext>
            </a:extLst>
          </p:cNvPr>
          <p:cNvSpPr>
            <a:spLocks noGrp="1" noRot="1" noMove="1" noResize="1" noEditPoints="1" noAdjustHandles="1" noChangeArrowheads="1" noChangeShapeType="1"/>
          </p:cNvSpPr>
          <p:nvPr>
            <p:ph type="dt" sz="half" idx="15"/>
          </p:nvPr>
        </p:nvSpPr>
        <p:spPr/>
        <p:txBody>
          <a:bodyPr/>
          <a:lstStyle/>
          <a:p>
            <a:endParaRPr lang="en-GB"/>
          </a:p>
        </p:txBody>
      </p:sp>
      <p:sp>
        <p:nvSpPr>
          <p:cNvPr id="3" name="Footer Placeholder 2">
            <a:extLst>
              <a:ext uri="{FF2B5EF4-FFF2-40B4-BE49-F238E27FC236}">
                <a16:creationId xmlns:a16="http://schemas.microsoft.com/office/drawing/2014/main" id="{6900898C-24AD-0AAA-4AC8-6CF9CE7AE124}"/>
              </a:ext>
            </a:extLst>
          </p:cNvPr>
          <p:cNvSpPr>
            <a:spLocks noGrp="1" noRot="1" noMove="1" noResize="1" noEditPoints="1" noAdjustHandles="1" noChangeArrowheads="1" noChangeShapeType="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968574CE-0C0C-480E-6561-2FD82EB24EBF}"/>
              </a:ext>
            </a:extLst>
          </p:cNvPr>
          <p:cNvSpPr>
            <a:spLocks noGrp="1" noRot="1" noMove="1" noResize="1" noEditPoints="1" noAdjustHandles="1" noChangeArrowheads="1" noChangeShapeType="1"/>
          </p:cNvSpPr>
          <p:nvPr>
            <p:ph type="sldNum" sz="quarter" idx="17"/>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3643243074"/>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304">
          <p15:clr>
            <a:srgbClr val="A4A3A4"/>
          </p15:clr>
        </p15:guide>
        <p15:guide id="23" orient="horz" pos="2232">
          <p15:clr>
            <a:srgbClr val="A4A3A4"/>
          </p15:clr>
        </p15:guide>
        <p15:guide id="24" orient="horz" pos="2376">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Source Placeholder">
            <a:extLst>
              <a:ext uri="{FF2B5EF4-FFF2-40B4-BE49-F238E27FC236}">
                <a16:creationId xmlns:a16="http://schemas.microsoft.com/office/drawing/2014/main" id="{3D2B748D-0569-6BAA-D751-0BE3B75C09E8}"/>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rgbClr val="B3B3B3"/>
                </a:solidFill>
              </a:defRPr>
            </a:lvl1pPr>
          </a:lstStyle>
          <a:p>
            <a:pPr marL="171450" lvl="0" indent="-171450">
              <a:spcBef>
                <a:spcPts val="0"/>
              </a:spcBef>
              <a:spcAft>
                <a:spcPts val="0"/>
              </a:spcAft>
            </a:pPr>
            <a:r>
              <a:rPr lang="en-GB"/>
              <a:t>Source, footnote</a:t>
            </a:r>
          </a:p>
        </p:txBody>
      </p:sp>
      <p:sp>
        <p:nvSpPr>
          <p:cNvPr id="2" name="Date Placeholder 1">
            <a:extLst>
              <a:ext uri="{FF2B5EF4-FFF2-40B4-BE49-F238E27FC236}">
                <a16:creationId xmlns:a16="http://schemas.microsoft.com/office/drawing/2014/main" id="{2B58547C-919D-787F-5242-B3A33F36C20E}"/>
              </a:ext>
            </a:extLst>
          </p:cNvPr>
          <p:cNvSpPr>
            <a:spLocks noGrp="1" noRot="1" noMove="1" noResize="1" noEditPoints="1" noAdjustHandles="1" noChangeArrowheads="1" noChangeShapeType="1"/>
          </p:cNvSpPr>
          <p:nvPr>
            <p:ph type="dt" sz="half" idx="15"/>
          </p:nvPr>
        </p:nvSpPr>
        <p:spPr/>
        <p:txBody>
          <a:bodyPr/>
          <a:lstStyle/>
          <a:p>
            <a:endParaRPr lang="en-GB"/>
          </a:p>
        </p:txBody>
      </p:sp>
      <p:sp>
        <p:nvSpPr>
          <p:cNvPr id="3" name="Footer Placeholder 2">
            <a:extLst>
              <a:ext uri="{FF2B5EF4-FFF2-40B4-BE49-F238E27FC236}">
                <a16:creationId xmlns:a16="http://schemas.microsoft.com/office/drawing/2014/main" id="{E4C85821-C152-02B7-F969-7B7CD09A2AF5}"/>
              </a:ext>
            </a:extLst>
          </p:cNvPr>
          <p:cNvSpPr>
            <a:spLocks noGrp="1" noRot="1" noMove="1" noResize="1" noEditPoints="1" noAdjustHandles="1" noChangeArrowheads="1" noChangeShapeType="1"/>
          </p:cNvSpPr>
          <p:nvPr>
            <p:ph type="ftr" sz="quarter" idx="16"/>
          </p:nvPr>
        </p:nvSpPr>
        <p:spPr/>
        <p:txBody>
          <a:bodyPr/>
          <a:lstStyle/>
          <a:p>
            <a:endParaRPr lang="en-GB"/>
          </a:p>
        </p:txBody>
      </p:sp>
      <p:sp>
        <p:nvSpPr>
          <p:cNvPr id="4" name="Slide Number Placeholder 3">
            <a:extLst>
              <a:ext uri="{FF2B5EF4-FFF2-40B4-BE49-F238E27FC236}">
                <a16:creationId xmlns:a16="http://schemas.microsoft.com/office/drawing/2014/main" id="{97ECA6A7-77CD-7A83-8602-FCA776062CFA}"/>
              </a:ext>
            </a:extLst>
          </p:cNvPr>
          <p:cNvSpPr>
            <a:spLocks noGrp="1" noRot="1" noMove="1" noResize="1" noEditPoints="1" noAdjustHandles="1" noChangeArrowheads="1" noChangeShapeType="1"/>
          </p:cNvSpPr>
          <p:nvPr>
            <p:ph type="sldNum" sz="quarter" idx="17"/>
          </p:nvPr>
        </p:nvSpPr>
        <p:spPr/>
        <p:txBody>
          <a:bodyPr/>
          <a:lstStyle/>
          <a:p>
            <a:fld id="{3E04DF46-C0DC-4ADC-9A6F-918CC4703A43}" type="slidenum">
              <a:rPr lang="en-GB" smtClean="0"/>
              <a:pPr/>
              <a:t>‹#›</a:t>
            </a:fld>
            <a:endParaRPr lang="en-GB"/>
          </a:p>
        </p:txBody>
      </p:sp>
    </p:spTree>
    <p:extLst>
      <p:ext uri="{BB962C8B-B14F-4D97-AF65-F5344CB8AC3E}">
        <p14:creationId xmlns:p14="http://schemas.microsoft.com/office/powerpoint/2010/main" val="3836484281"/>
      </p:ext>
    </p:extLst>
  </p:cSld>
  <p:clrMapOvr>
    <a:masterClrMapping/>
  </p:clrMapOvr>
  <p:extLst>
    <p:ext uri="{DCECCB84-F9BA-43D5-87BE-67443E8EF086}">
      <p15:sldGuideLst xmlns:p15="http://schemas.microsoft.com/office/powerpoint/2012/main">
        <p15:guide id="8" pos="1904">
          <p15:clr>
            <a:srgbClr val="5ACBF0"/>
          </p15:clr>
        </p15:guide>
        <p15:guide id="9" pos="2048">
          <p15:clr>
            <a:srgbClr val="5ACBF0"/>
          </p15:clr>
        </p15:guide>
        <p15:guide id="10" pos="2525">
          <p15:clr>
            <a:srgbClr val="FDE53C"/>
          </p15:clr>
        </p15:guide>
        <p15:guide id="11" pos="2669">
          <p15:clr>
            <a:srgbClr val="FDE53C"/>
          </p15:clr>
        </p15:guide>
        <p15:guide id="14" pos="3768">
          <p15:clr>
            <a:srgbClr val="A4A3A4"/>
          </p15:clr>
        </p15:guide>
        <p15:guide id="15" pos="3912">
          <p15:clr>
            <a:srgbClr val="A4A3A4"/>
          </p15:clr>
        </p15:guide>
        <p15:guide id="18" pos="5010">
          <p15:clr>
            <a:srgbClr val="FDE53C"/>
          </p15:clr>
        </p15:guide>
        <p15:guide id="19" pos="5154">
          <p15:clr>
            <a:srgbClr val="FDE53C"/>
          </p15:clr>
        </p15:guide>
        <p15:guide id="20" pos="5631">
          <p15:clr>
            <a:srgbClr val="5ACBF0"/>
          </p15:clr>
        </p15:guide>
        <p15:guide id="21" pos="5775">
          <p15:clr>
            <a:srgbClr val="5ACBF0"/>
          </p15:clr>
        </p15:guide>
        <p15:guide id="22" orient="horz" pos="2016">
          <p15:clr>
            <a:srgbClr val="A4A3A4"/>
          </p15:clr>
        </p15:guide>
        <p15:guide id="23" orient="horz" pos="2088">
          <p15:clr>
            <a:srgbClr val="A4A3A4"/>
          </p15:clr>
        </p15:guide>
        <p15:guide id="24" orient="horz" pos="19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Full-bleed Image Background">
    <p:spTree>
      <p:nvGrpSpPr>
        <p:cNvPr id="1" name=""/>
        <p:cNvGrpSpPr/>
        <p:nvPr/>
      </p:nvGrpSpPr>
      <p:grpSpPr>
        <a:xfrm>
          <a:off x="0" y="0"/>
          <a:ext cx="0" cy="0"/>
          <a:chOff x="0" y="0"/>
          <a:chExt cx="0" cy="0"/>
        </a:xfrm>
      </p:grpSpPr>
      <p:sp>
        <p:nvSpPr>
          <p:cNvPr id="19" name="Off-slide Instructions">
            <a:extLst>
              <a:ext uri="{FF2B5EF4-FFF2-40B4-BE49-F238E27FC236}">
                <a16:creationId xmlns:a16="http://schemas.microsoft.com/office/drawing/2014/main" id="{DA271C09-A92C-0B4B-7460-3B1AE1A0D38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2338614" y="0"/>
            <a:ext cx="2812486" cy="2373888"/>
          </a:xfrm>
          <a:prstGeom prst="bracketPair">
            <a:avLst>
              <a:gd name="adj" fmla="val 4083"/>
            </a:avLst>
          </a:prstGeom>
          <a:solidFill>
            <a:srgbClr val="FFFF00">
              <a:alpha val="80000"/>
            </a:srgbClr>
          </a:solidFill>
          <a:ln w="38100">
            <a:solidFill>
              <a:srgbClr val="FFC000"/>
            </a:solid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0" indent="0" algn="l" defTabSz="914400" rtl="0" eaLnBrk="1" latinLnBrk="0" hangingPunct="1">
              <a:spcAft>
                <a:spcPts val="400"/>
              </a:spcAft>
              <a:buFont typeface="+mj-lt"/>
              <a:buNone/>
            </a:pPr>
            <a:r>
              <a:rPr lang="en-US" sz="1200" b="1" kern="1200">
                <a:solidFill>
                  <a:srgbClr val="000000"/>
                </a:solidFill>
                <a:latin typeface="+mn-lt"/>
                <a:ea typeface="+mn-ea"/>
                <a:cs typeface="+mn-cs"/>
              </a:rPr>
              <a:t>If logo, copyright line, footer, etc. are missing:</a:t>
            </a:r>
          </a:p>
          <a:p>
            <a:pPr marL="177800" lvl="0" indent="-177800">
              <a:spcAft>
                <a:spcPts val="400"/>
              </a:spcAft>
              <a:buFont typeface="+mj-lt"/>
              <a:buAutoNum type="arabicPeriod"/>
            </a:pPr>
            <a:r>
              <a:rPr lang="en-US" sz="800">
                <a:solidFill>
                  <a:srgbClr val="000000"/>
                </a:solidFill>
              </a:rPr>
              <a:t>Go to </a:t>
            </a:r>
            <a:r>
              <a:rPr lang="en-US" sz="800" b="1">
                <a:solidFill>
                  <a:srgbClr val="000000"/>
                </a:solidFill>
              </a:rPr>
              <a:t>View &gt; Slide Master</a:t>
            </a:r>
          </a:p>
          <a:p>
            <a:pPr marL="177800" lvl="0" indent="-177800">
              <a:spcAft>
                <a:spcPts val="400"/>
              </a:spcAft>
              <a:buFont typeface="+mj-lt"/>
              <a:buAutoNum type="arabicPeriod"/>
            </a:pPr>
            <a:r>
              <a:rPr lang="en-US" sz="800">
                <a:solidFill>
                  <a:srgbClr val="000000"/>
                </a:solidFill>
              </a:rPr>
              <a:t>Copy logo and footer elements from Layout Master</a:t>
            </a:r>
          </a:p>
          <a:p>
            <a:pPr marL="177800" lvl="0" indent="-177800">
              <a:spcAft>
                <a:spcPts val="400"/>
              </a:spcAft>
              <a:buFont typeface="+mj-lt"/>
              <a:buAutoNum type="arabicPeriod"/>
            </a:pPr>
            <a:r>
              <a:rPr lang="en-US" sz="800">
                <a:solidFill>
                  <a:srgbClr val="000000"/>
                </a:solidFill>
              </a:rPr>
              <a:t>Close Master View</a:t>
            </a:r>
          </a:p>
          <a:p>
            <a:pPr marL="177800" lvl="0" indent="-177800">
              <a:spcAft>
                <a:spcPts val="400"/>
              </a:spcAft>
              <a:buFont typeface="+mj-lt"/>
              <a:buAutoNum type="arabicPeriod"/>
            </a:pPr>
            <a:r>
              <a:rPr lang="en-US" sz="800">
                <a:solidFill>
                  <a:srgbClr val="000000"/>
                </a:solidFill>
              </a:rPr>
              <a:t>Paste on slide</a:t>
            </a:r>
            <a:endParaRPr lang="en-US" sz="1200" b="1">
              <a:solidFill>
                <a:srgbClr val="000000"/>
              </a:solidFill>
            </a:endParaRPr>
          </a:p>
          <a:p>
            <a:pPr>
              <a:spcAft>
                <a:spcPts val="400"/>
              </a:spcAft>
            </a:pPr>
            <a:endParaRPr lang="en-US" sz="1200" b="1">
              <a:solidFill>
                <a:srgbClr val="000000"/>
              </a:solidFill>
            </a:endParaRPr>
          </a:p>
          <a:p>
            <a:pPr>
              <a:spcAft>
                <a:spcPts val="400"/>
              </a:spcAft>
            </a:pPr>
            <a:r>
              <a:rPr lang="en-US" sz="1200" b="1">
                <a:solidFill>
                  <a:srgbClr val="000000"/>
                </a:solidFill>
              </a:rPr>
              <a:t>To replace existing image:</a:t>
            </a:r>
          </a:p>
          <a:p>
            <a:pPr marL="174625" indent="-174625">
              <a:spcAft>
                <a:spcPts val="400"/>
              </a:spcAft>
              <a:buFont typeface="+mj-lt"/>
              <a:buAutoNum type="arabicPeriod"/>
            </a:pPr>
            <a:r>
              <a:rPr lang="en-US" sz="800">
                <a:solidFill>
                  <a:srgbClr val="000000"/>
                </a:solidFill>
              </a:rPr>
              <a:t>Right-click image placeholder</a:t>
            </a:r>
          </a:p>
          <a:p>
            <a:pPr marL="174625" indent="-174625">
              <a:spcAft>
                <a:spcPts val="400"/>
              </a:spcAft>
              <a:buFont typeface="+mj-lt"/>
              <a:buAutoNum type="arabicPeriod"/>
            </a:pPr>
            <a:r>
              <a:rPr lang="en-US" sz="800">
                <a:solidFill>
                  <a:srgbClr val="000000"/>
                </a:solidFill>
              </a:rPr>
              <a:t>Select </a:t>
            </a:r>
            <a:r>
              <a:rPr lang="en-US" sz="800" b="1">
                <a:solidFill>
                  <a:srgbClr val="000000"/>
                </a:solidFill>
              </a:rPr>
              <a:t>Change Picture</a:t>
            </a:r>
          </a:p>
          <a:p>
            <a:pPr marL="174625" indent="-174625">
              <a:spcAft>
                <a:spcPts val="400"/>
              </a:spcAft>
              <a:buFont typeface="+mj-lt"/>
              <a:buAutoNum type="arabicPeriod"/>
            </a:pPr>
            <a:r>
              <a:rPr lang="en-US" sz="800">
                <a:solidFill>
                  <a:srgbClr val="000000"/>
                </a:solidFill>
              </a:rPr>
              <a:t>Select</a:t>
            </a:r>
            <a:r>
              <a:rPr lang="en-US" sz="800" b="1">
                <a:solidFill>
                  <a:srgbClr val="000000"/>
                </a:solidFill>
              </a:rPr>
              <a:t> desired </a:t>
            </a:r>
            <a:r>
              <a:rPr lang="en-US" sz="800">
                <a:solidFill>
                  <a:srgbClr val="000000"/>
                </a:solidFill>
              </a:rPr>
              <a:t>image file (.jpg, .</a:t>
            </a:r>
            <a:r>
              <a:rPr lang="en-US" sz="800" err="1">
                <a:solidFill>
                  <a:srgbClr val="000000"/>
                </a:solidFill>
              </a:rPr>
              <a:t>png</a:t>
            </a:r>
            <a:r>
              <a:rPr lang="en-US" sz="800">
                <a:solidFill>
                  <a:srgbClr val="000000"/>
                </a:solidFill>
              </a:rPr>
              <a:t>, .gif)</a:t>
            </a:r>
          </a:p>
          <a:p>
            <a:pPr marL="174625" indent="-174625">
              <a:spcAft>
                <a:spcPts val="400"/>
              </a:spcAft>
              <a:buFont typeface="+mj-lt"/>
              <a:buAutoNum type="arabicPeriod"/>
            </a:pPr>
            <a:endParaRPr lang="en-US" sz="800">
              <a:solidFill>
                <a:srgbClr val="000000"/>
              </a:solidFill>
            </a:endParaRPr>
          </a:p>
        </p:txBody>
      </p:sp>
      <p:sp>
        <p:nvSpPr>
          <p:cNvPr id="7" name="Picture Placeholder">
            <a:extLst>
              <a:ext uri="{FF2B5EF4-FFF2-40B4-BE49-F238E27FC236}">
                <a16:creationId xmlns:a16="http://schemas.microsoft.com/office/drawing/2014/main" id="{4B940176-20BD-885B-C7DC-D045A7B5B0D1}"/>
              </a:ext>
            </a:extLst>
          </p:cNvPr>
          <p:cNvSpPr>
            <a:spLocks noGrp="1" noRot="1" noMove="1" noResize="1" noEditPoints="1" noAdjustHandles="1" noChangeArrowheads="1" noChangeShapeType="1"/>
          </p:cNvSpPr>
          <p:nvPr>
            <p:ph type="pic" sz="quarter" idx="13" hasCustomPrompt="1"/>
          </p:nvPr>
        </p:nvSpPr>
        <p:spPr>
          <a:xfrm>
            <a:off x="0" y="0"/>
            <a:ext cx="12192000" cy="6858000"/>
          </a:xfrm>
          <a:solidFill>
            <a:schemeClr val="tx1">
              <a:lumMod val="60000"/>
              <a:lumOff val="40000"/>
            </a:schemeClr>
          </a:solidFill>
        </p:spPr>
        <p:txBody>
          <a:bodyPr vert="horz" lIns="9144000" tIns="91440" rIns="182880" bIns="0" rtlCol="0" anchor="t">
            <a:noAutofit/>
          </a:bodyPr>
          <a:lstStyle>
            <a:lvl1pPr marL="231775" indent="-231775">
              <a:buNone/>
              <a:defRPr lang="en-GB" sz="1400" b="1">
                <a:solidFill>
                  <a:srgbClr val="FFFF00"/>
                </a:solidFill>
              </a:defRPr>
            </a:lvl1pPr>
          </a:lstStyle>
          <a:p>
            <a:pPr marL="171450" marR="0" lvl="0" indent="-171450" algn="l" defTabSz="914400" rtl="0" eaLnBrk="1" fontAlgn="auto" latinLnBrk="0" hangingPunct="1">
              <a:lnSpc>
                <a:spcPct val="100000"/>
              </a:lnSpc>
              <a:spcBef>
                <a:spcPts val="1200"/>
              </a:spcBef>
              <a:spcAft>
                <a:spcPts val="0"/>
              </a:spcAft>
              <a:buClrTx/>
              <a:buSzTx/>
              <a:tabLst/>
              <a:defRPr/>
            </a:pPr>
            <a:r>
              <a:rPr lang="en-US"/>
              <a:t>To add image: </a:t>
            </a:r>
            <a:br>
              <a:rPr lang="en-US"/>
            </a:br>
            <a:r>
              <a:rPr lang="en-US"/>
              <a:t>1. Select image placeholder</a:t>
            </a:r>
            <a:br>
              <a:rPr lang="en-US"/>
            </a:br>
            <a:r>
              <a:rPr lang="en-US"/>
              <a:t>2. Drag/drop file or copy/paste image into slide (.jpg, .gif, .</a:t>
            </a:r>
            <a:r>
              <a:rPr lang="en-US" err="1"/>
              <a:t>png</a:t>
            </a:r>
            <a:r>
              <a:rPr lang="en-US"/>
              <a:t>)</a:t>
            </a:r>
            <a:br>
              <a:rPr lang="en-US"/>
            </a:br>
            <a:r>
              <a:rPr lang="en-US"/>
              <a:t>3. Right-click image and “Send to back”</a:t>
            </a:r>
          </a:p>
          <a:p>
            <a:pPr marL="171450" lvl="0" indent="-171450"/>
            <a:endParaRPr lang="en-GB"/>
          </a:p>
        </p:txBody>
      </p:sp>
      <p:sp>
        <p:nvSpPr>
          <p:cNvPr id="15" name="Copyright Line">
            <a:extLst>
              <a:ext uri="{FF2B5EF4-FFF2-40B4-BE49-F238E27FC236}">
                <a16:creationId xmlns:a16="http://schemas.microsoft.com/office/drawing/2014/main" id="{B707803F-60FA-342A-DB2A-415C371CB04E}"/>
              </a:ext>
            </a:extLst>
          </p:cNvPr>
          <p:cNvSpPr txBox="1">
            <a:spLocks noGrp="1" noRot="1" noMove="1" noResize="1" noEditPoints="1" noAdjustHandles="1" noChangeArrowheads="1" noChangeShapeType="1"/>
          </p:cNvSpPr>
          <p:nvPr userDrawn="1"/>
        </p:nvSpPr>
        <p:spPr>
          <a:xfrm>
            <a:off x="9167809" y="6536551"/>
            <a:ext cx="2268453"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bg1"/>
                </a:solidFill>
              </a:rPr>
              <a:t>© </a:t>
            </a:r>
            <a:fld id="{92E70860-886D-4303-B2B5-BD1295E1FD39}" type="datetimeyyyy">
              <a:rPr lang="en-US" sz="700" smtClean="0">
                <a:solidFill>
                  <a:schemeClr val="bg1"/>
                </a:solidFill>
              </a:rPr>
              <a:t>2025</a:t>
            </a:fld>
            <a:r>
              <a:rPr lang="en-US" sz="700">
                <a:solidFill>
                  <a:schemeClr val="bg1"/>
                </a:solidFill>
              </a:rPr>
              <a:t> Nielsen Consumer LLC. All Rights Reserved.</a:t>
            </a:r>
          </a:p>
        </p:txBody>
      </p:sp>
      <p:sp>
        <p:nvSpPr>
          <p:cNvPr id="6" name="Confidential disclaimer">
            <a:extLst>
              <a:ext uri="{FF2B5EF4-FFF2-40B4-BE49-F238E27FC236}">
                <a16:creationId xmlns:a16="http://schemas.microsoft.com/office/drawing/2014/main" id="{FCE25AF0-0C89-001E-06C2-AD51F5FC7DE2}"/>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Confidential and proprietary</a:t>
            </a:r>
          </a:p>
        </p:txBody>
      </p:sp>
      <p:cxnSp>
        <p:nvCxnSpPr>
          <p:cNvPr id="16" name="Base Rule">
            <a:extLst>
              <a:ext uri="{FF2B5EF4-FFF2-40B4-BE49-F238E27FC236}">
                <a16:creationId xmlns:a16="http://schemas.microsoft.com/office/drawing/2014/main" id="{A2E4D762-EABE-F9E8-A416-7B524EE5A5F3}"/>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ource Placeholder">
            <a:extLst>
              <a:ext uri="{FF2B5EF4-FFF2-40B4-BE49-F238E27FC236}">
                <a16:creationId xmlns:a16="http://schemas.microsoft.com/office/drawing/2014/main" id="{ED1AEB33-C846-8D27-B334-B80B72329C8E}"/>
              </a:ext>
            </a:extLst>
          </p:cNvPr>
          <p:cNvSpPr>
            <a:spLocks noGrp="1" noRot="1" noMove="1" noResize="1" noEditPoints="1" noAdjustHandles="1" noChangeArrowheads="1" noChangeShapeType="1"/>
          </p:cNvSpPr>
          <p:nvPr>
            <p:ph type="body" sz="quarter" idx="14" hasCustomPrompt="1"/>
          </p:nvPr>
        </p:nvSpPr>
        <p:spPr>
          <a:xfrm>
            <a:off x="292100" y="6108700"/>
            <a:ext cx="11607800" cy="194127"/>
          </a:xfrm>
        </p:spPr>
        <p:txBody>
          <a:bodyPr lIns="0" tIns="0" rIns="0" bIns="0" anchor="b" anchorCtr="0">
            <a:noAutofit/>
          </a:bodyPr>
          <a:lstStyle>
            <a:lvl1pPr marL="0" indent="0">
              <a:buNone/>
              <a:defRPr lang="en-GB" sz="800" dirty="0">
                <a:solidFill>
                  <a:schemeClr val="bg1"/>
                </a:solidFill>
              </a:defRPr>
            </a:lvl1pPr>
          </a:lstStyle>
          <a:p>
            <a:pPr marL="171450" lvl="0" indent="-171450">
              <a:spcBef>
                <a:spcPts val="0"/>
              </a:spcBef>
              <a:spcAft>
                <a:spcPts val="0"/>
              </a:spcAft>
            </a:pPr>
            <a:r>
              <a:rPr lang="en-GB"/>
              <a:t>Source, footnote</a:t>
            </a:r>
          </a:p>
        </p:txBody>
      </p:sp>
      <p:sp>
        <p:nvSpPr>
          <p:cNvPr id="10" name="Date Placeholder 9">
            <a:extLst>
              <a:ext uri="{FF2B5EF4-FFF2-40B4-BE49-F238E27FC236}">
                <a16:creationId xmlns:a16="http://schemas.microsoft.com/office/drawing/2014/main" id="{7A0CBB8B-470D-A28B-2ACF-B50868AFADE9}"/>
              </a:ext>
            </a:extLst>
          </p:cNvPr>
          <p:cNvSpPr>
            <a:spLocks noGrp="1" noRot="1" noMove="1" noResize="1" noEditPoints="1" noAdjustHandles="1" noChangeArrowheads="1" noChangeShapeType="1"/>
          </p:cNvSpPr>
          <p:nvPr>
            <p:ph type="dt" sz="half" idx="15"/>
          </p:nvPr>
        </p:nvSpPr>
        <p:spPr/>
        <p:txBody>
          <a:bodyPr/>
          <a:lstStyle>
            <a:lvl1pPr>
              <a:defRPr>
                <a:solidFill>
                  <a:schemeClr val="bg1"/>
                </a:solidFill>
              </a:defRPr>
            </a:lvl1pPr>
          </a:lstStyle>
          <a:p>
            <a:endParaRPr lang="en-GB"/>
          </a:p>
        </p:txBody>
      </p:sp>
      <p:sp>
        <p:nvSpPr>
          <p:cNvPr id="11" name="Footer Placeholder 10">
            <a:extLst>
              <a:ext uri="{FF2B5EF4-FFF2-40B4-BE49-F238E27FC236}">
                <a16:creationId xmlns:a16="http://schemas.microsoft.com/office/drawing/2014/main" id="{4854C9D7-CE1A-9B27-21F7-E556CDDCEDF2}"/>
              </a:ext>
            </a:extLst>
          </p:cNvPr>
          <p:cNvSpPr>
            <a:spLocks noGrp="1" noRot="1" noMove="1" noResize="1" noEditPoints="1" noAdjustHandles="1" noChangeArrowheads="1" noChangeShapeType="1"/>
          </p:cNvSpPr>
          <p:nvPr>
            <p:ph type="ftr" sz="quarter" idx="16"/>
          </p:nvPr>
        </p:nvSpPr>
        <p:spPr/>
        <p:txBody>
          <a:bodyPr/>
          <a:lstStyle>
            <a:lvl1pPr>
              <a:defRPr>
                <a:solidFill>
                  <a:schemeClr val="bg1"/>
                </a:solidFill>
              </a:defRPr>
            </a:lvl1pPr>
          </a:lstStyle>
          <a:p>
            <a:endParaRPr lang="en-GB"/>
          </a:p>
        </p:txBody>
      </p:sp>
      <p:sp>
        <p:nvSpPr>
          <p:cNvPr id="12" name="Slide Number Placeholder 11">
            <a:extLst>
              <a:ext uri="{FF2B5EF4-FFF2-40B4-BE49-F238E27FC236}">
                <a16:creationId xmlns:a16="http://schemas.microsoft.com/office/drawing/2014/main" id="{64C9CF4F-332B-EC9E-70DC-E54FFD393E3D}"/>
              </a:ext>
            </a:extLst>
          </p:cNvPr>
          <p:cNvSpPr>
            <a:spLocks noGrp="1" noRot="1" noMove="1" noResize="1" noEditPoints="1" noAdjustHandles="1" noChangeArrowheads="1" noChangeShapeType="1"/>
          </p:cNvSpPr>
          <p:nvPr>
            <p:ph type="sldNum" sz="quarter" idx="17"/>
          </p:nvPr>
        </p:nvSpPr>
        <p:spPr/>
        <p:txBody>
          <a:bodyPr/>
          <a:lstStyle>
            <a:lvl1pPr>
              <a:defRPr>
                <a:solidFill>
                  <a:schemeClr val="bg1"/>
                </a:solidFill>
              </a:defRPr>
            </a:lvl1pPr>
          </a:lstStyle>
          <a:p>
            <a:fld id="{3E04DF46-C0DC-4ADC-9A6F-918CC4703A43}" type="slidenum">
              <a:rPr lang="en-GB" smtClean="0"/>
              <a:pPr/>
              <a:t>‹#›</a:t>
            </a:fld>
            <a:endParaRPr lang="en-GB"/>
          </a:p>
        </p:txBody>
      </p:sp>
      <p:pic>
        <p:nvPicPr>
          <p:cNvPr id="18" name="NIQ Logo">
            <a:extLst>
              <a:ext uri="{FF2B5EF4-FFF2-40B4-BE49-F238E27FC236}">
                <a16:creationId xmlns:a16="http://schemas.microsoft.com/office/drawing/2014/main" id="{74EC100F-70B4-0E01-8BC9-6F09D73757D7}"/>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00" y="6495101"/>
            <a:ext cx="645459" cy="274320"/>
          </a:xfrm>
          <a:prstGeom prst="rect">
            <a:avLst/>
          </a:prstGeom>
        </p:spPr>
      </p:pic>
      <p:pic>
        <p:nvPicPr>
          <p:cNvPr id="8" name="NIQ GFK Lockup" hidden="1">
            <a:extLst>
              <a:ext uri="{FF2B5EF4-FFF2-40B4-BE49-F238E27FC236}">
                <a16:creationId xmlns:a16="http://schemas.microsoft.com/office/drawing/2014/main" id="{5D3C3BE7-0356-CB3B-CA9F-9B23ECA7BDF9}"/>
              </a:ext>
            </a:extLst>
          </p:cNvPr>
          <p:cNvPicPr>
            <a:picLocks noGrp="1" noRot="1" noMove="1" noResize="1" noEditPoints="1" noAdjustHandles="1" noChangeArrowheads="1" noChangeShapeType="1" noCrop="1"/>
          </p:cNvPicPr>
          <p:nvPr userDrawn="1"/>
        </p:nvPicPr>
        <p:blipFill rotWithShape="1">
          <a:blip r:embed="rId4"/>
          <a:srcRect l="23" r="23"/>
          <a:stretch/>
        </p:blipFill>
        <p:spPr>
          <a:xfrm>
            <a:off x="292101" y="6489302"/>
            <a:ext cx="751570" cy="273006"/>
          </a:xfrm>
          <a:prstGeom prst="rect">
            <a:avLst/>
          </a:prstGeom>
        </p:spPr>
      </p:pic>
      <p:pic>
        <p:nvPicPr>
          <p:cNvPr id="5" name="NielsenIQ logo+wordmark" hidden="1">
            <a:extLst>
              <a:ext uri="{FF2B5EF4-FFF2-40B4-BE49-F238E27FC236}">
                <a16:creationId xmlns:a16="http://schemas.microsoft.com/office/drawing/2014/main" id="{39B5B809-2F24-96B4-285D-FCD9C251121A}"/>
              </a:ext>
            </a:extLst>
          </p:cNvPr>
          <p:cNvPicPr>
            <a:picLocks noGrp="1" noRot="1" noChangeAspec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rcRect/>
          <a:stretch/>
        </p:blipFill>
        <p:spPr>
          <a:xfrm>
            <a:off x="290130" y="6490427"/>
            <a:ext cx="795130" cy="274320"/>
          </a:xfrm>
          <a:prstGeom prst="rect">
            <a:avLst/>
          </a:prstGeom>
        </p:spPr>
      </p:pic>
      <p:pic>
        <p:nvPicPr>
          <p:cNvPr id="20" name="powered by GfK intelligence" hidden="1">
            <a:extLst>
              <a:ext uri="{FF2B5EF4-FFF2-40B4-BE49-F238E27FC236}">
                <a16:creationId xmlns:a16="http://schemas.microsoft.com/office/drawing/2014/main" id="{2B206181-721E-75F6-5F1A-36FFAF58CD65}"/>
              </a:ext>
            </a:extLst>
          </p:cNvPr>
          <p:cNvPicPr>
            <a:picLocks noGrp="1" noRot="1" noChangeAspect="1" noMove="1" noResize="1" noEditPoints="1" noAdjustHandles="1" noChangeArrowheads="1" noChangeShapeType="1" noCrop="1"/>
          </p:cNvPicPr>
          <p:nvPr userDrawn="1"/>
        </p:nvPicPr>
        <p:blipFill rotWithShape="1">
          <a:blip r:embed="rId6">
            <a:extLst>
              <a:ext uri="{96DAC541-7B7A-43D3-8B79-37D633B846F1}">
                <asvg:svgBlip xmlns:asvg="http://schemas.microsoft.com/office/drawing/2016/SVG/main" r:embed="rId7"/>
              </a:ext>
            </a:extLst>
          </a:blip>
          <a:srcRect/>
          <a:stretch/>
        </p:blipFill>
        <p:spPr>
          <a:xfrm>
            <a:off x="1249387" y="6511173"/>
            <a:ext cx="1494692" cy="228600"/>
          </a:xfrm>
          <a:prstGeom prst="rect">
            <a:avLst/>
          </a:prstGeom>
        </p:spPr>
      </p:pic>
    </p:spTree>
    <p:extLst>
      <p:ext uri="{BB962C8B-B14F-4D97-AF65-F5344CB8AC3E}">
        <p14:creationId xmlns:p14="http://schemas.microsoft.com/office/powerpoint/2010/main" val="28544456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chemeClr val="bg2">
              <a:lumMod val="95000"/>
            </a:schemeClr>
          </a:solidFill>
          <a:ln w="165830" cap="flat">
            <a:noFill/>
            <a:prstDash val="solid"/>
            <a:miter/>
          </a:ln>
        </p:spPr>
        <p:txBody>
          <a:bodyPr rtlCol="0" anchor="ctr">
            <a:noAutofit/>
          </a:bodyPr>
          <a:lstStyle/>
          <a:p>
            <a:endParaRPr lang="en-US"/>
          </a:p>
        </p:txBody>
      </p:sp>
      <p:sp>
        <p:nvSpPr>
          <p:cNvPr id="26" name="Footer Placeholder">
            <a:extLst>
              <a:ext uri="{FF2B5EF4-FFF2-40B4-BE49-F238E27FC236}">
                <a16:creationId xmlns:a16="http://schemas.microsoft.com/office/drawing/2014/main" id="{6DAF4C10-B884-4C63-31AE-C07181CF51A9}"/>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lvl1pPr>
          </a:lstStyle>
          <a:p>
            <a:endParaRPr lang="en-GB"/>
          </a:p>
        </p:txBody>
      </p:sp>
      <p:sp>
        <p:nvSpPr>
          <p:cNvPr id="16" name="Copyright Line">
            <a:extLst>
              <a:ext uri="{FF2B5EF4-FFF2-40B4-BE49-F238E27FC236}">
                <a16:creationId xmlns:a16="http://schemas.microsoft.com/office/drawing/2014/main" id="{8D552AA0-2719-EBF2-2C9E-A8D7C82BEB55}"/>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13" name="Contact Info Placeholder">
            <a:extLst>
              <a:ext uri="{FF2B5EF4-FFF2-40B4-BE49-F238E27FC236}">
                <a16:creationId xmlns:a16="http://schemas.microsoft.com/office/drawing/2014/main" id="{C53A8FC6-F70F-155C-7171-C3706040B829}"/>
              </a:ext>
            </a:extLst>
          </p:cNvPr>
          <p:cNvSpPr>
            <a:spLocks noGrp="1" noRot="1" noMove="1" noResize="1" noEditPoints="1" noAdjustHandles="1" noChangeArrowheads="1" noChangeShapeType="1"/>
          </p:cNvSpPr>
          <p:nvPr>
            <p:ph type="body" sz="quarter" idx="14" hasCustomPrompt="1"/>
          </p:nvPr>
        </p:nvSpPr>
        <p:spPr>
          <a:xfrm>
            <a:off x="288560" y="4707481"/>
            <a:ext cx="5803900" cy="42346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12" name="Presenter Name Placeholder">
            <a:extLst>
              <a:ext uri="{FF2B5EF4-FFF2-40B4-BE49-F238E27FC236}">
                <a16:creationId xmlns:a16="http://schemas.microsoft.com/office/drawing/2014/main" id="{FDEBEBA6-435D-29FE-A7B2-7A24861035E7}"/>
              </a:ext>
            </a:extLst>
          </p:cNvPr>
          <p:cNvSpPr>
            <a:spLocks noGrp="1" noRot="1" noMove="1" noResize="1" noEditPoints="1" noAdjustHandles="1" noChangeArrowheads="1" noChangeShapeType="1"/>
          </p:cNvSpPr>
          <p:nvPr>
            <p:ph type="body" sz="quarter" idx="13" hasCustomPrompt="1"/>
          </p:nvPr>
        </p:nvSpPr>
        <p:spPr>
          <a:xfrm>
            <a:off x="288560" y="4339347"/>
            <a:ext cx="5803900"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3" name="Subtitle Placeholder">
            <a:extLst>
              <a:ext uri="{FF2B5EF4-FFF2-40B4-BE49-F238E27FC236}">
                <a16:creationId xmlns:a16="http://schemas.microsoft.com/office/drawing/2014/main" id="{811C7246-8A71-F257-DB0D-3E1F23CE6970}"/>
              </a:ext>
            </a:extLst>
          </p:cNvPr>
          <p:cNvSpPr>
            <a:spLocks noGrp="1" noRot="1" noMove="1" noResize="1" noEditPoints="1" noAdjustHandles="1" noChangeArrowheads="1" noChangeShapeType="1"/>
          </p:cNvSpPr>
          <p:nvPr>
            <p:ph type="body" idx="1" hasCustomPrompt="1"/>
          </p:nvPr>
        </p:nvSpPr>
        <p:spPr>
          <a:xfrm>
            <a:off x="292101" y="3136050"/>
            <a:ext cx="5803900" cy="829817"/>
          </a:xfrm>
        </p:spPr>
        <p:txBody>
          <a:bodyPr>
            <a:noAutofit/>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 name="Title Placeholder">
            <a:extLst>
              <a:ext uri="{FF2B5EF4-FFF2-40B4-BE49-F238E27FC236}">
                <a16:creationId xmlns:a16="http://schemas.microsoft.com/office/drawing/2014/main" id="{D9E3A23B-F3DB-B7EF-DCB8-D944C23E6D3B}"/>
              </a:ext>
            </a:extLst>
          </p:cNvPr>
          <p:cNvSpPr>
            <a:spLocks noGrp="1" noRot="1" noMove="1" noResize="1" noEditPoints="1" noAdjustHandles="1" noChangeArrowheads="1" noChangeShapeType="1"/>
          </p:cNvSpPr>
          <p:nvPr>
            <p:ph type="title" hasCustomPrompt="1"/>
          </p:nvPr>
        </p:nvSpPr>
        <p:spPr>
          <a:xfrm>
            <a:off x="292101" y="953699"/>
            <a:ext cx="5803900" cy="1938435"/>
          </a:xfrm>
        </p:spPr>
        <p:txBody>
          <a:bodyPr anchor="b">
            <a:noAutofit/>
          </a:bodyPr>
          <a:lstStyle>
            <a:lvl1pPr>
              <a:defRPr sz="3600">
                <a:solidFill>
                  <a:schemeClr val="tx1"/>
                </a:solidFill>
              </a:defRPr>
            </a:lvl1pPr>
          </a:lstStyle>
          <a:p>
            <a:r>
              <a:rPr lang="en-US"/>
              <a:t>[Thank you]</a:t>
            </a:r>
            <a:endParaRPr lang="en-GB"/>
          </a:p>
        </p:txBody>
      </p:sp>
      <p:sp>
        <p:nvSpPr>
          <p:cNvPr id="21" name="Picture Placeholder 20">
            <a:extLst>
              <a:ext uri="{FF2B5EF4-FFF2-40B4-BE49-F238E27FC236}">
                <a16:creationId xmlns:a16="http://schemas.microsoft.com/office/drawing/2014/main" id="{DC7CA67C-0D30-A28C-A925-E92DF231D3C2}"/>
              </a:ext>
            </a:extLst>
          </p:cNvPr>
          <p:cNvSpPr>
            <a:spLocks noGrp="1" noRot="1" noMove="1" noResize="1" noEditPoints="1" noAdjustHandles="1" noChangeArrowheads="1" noChangeShapeType="1"/>
          </p:cNvSpPr>
          <p:nvPr>
            <p:ph type="pic" sz="quarter" idx="24"/>
          </p:nvPr>
        </p:nvSpPr>
        <p:spPr>
          <a:xfrm>
            <a:off x="6683742" y="953700"/>
            <a:ext cx="5219699" cy="4174437"/>
          </a:xfrm>
          <a:custGeom>
            <a:avLst/>
            <a:gdLst>
              <a:gd name="connsiteX0" fmla="*/ 329406 w 5219699"/>
              <a:gd name="connsiteY0" fmla="*/ 0 h 4174437"/>
              <a:gd name="connsiteX1" fmla="*/ 4890294 w 5219699"/>
              <a:gd name="connsiteY1" fmla="*/ 0 h 4174437"/>
              <a:gd name="connsiteX2" fmla="*/ 5219699 w 5219699"/>
              <a:gd name="connsiteY2" fmla="*/ 329405 h 4174437"/>
              <a:gd name="connsiteX3" fmla="*/ 5219699 w 5219699"/>
              <a:gd name="connsiteY3" fmla="*/ 3845032 h 4174437"/>
              <a:gd name="connsiteX4" fmla="*/ 4890294 w 5219699"/>
              <a:gd name="connsiteY4" fmla="*/ 4174437 h 4174437"/>
              <a:gd name="connsiteX5" fmla="*/ 337458 w 5219699"/>
              <a:gd name="connsiteY5" fmla="*/ 4174437 h 4174437"/>
              <a:gd name="connsiteX6" fmla="*/ 329406 w 5219699"/>
              <a:gd name="connsiteY6" fmla="*/ 4174437 h 4174437"/>
              <a:gd name="connsiteX7" fmla="*/ 0 w 5219699"/>
              <a:gd name="connsiteY7" fmla="*/ 4174437 h 4174437"/>
              <a:gd name="connsiteX8" fmla="*/ 0 w 5219699"/>
              <a:gd name="connsiteY8" fmla="*/ 3836979 h 4174437"/>
              <a:gd name="connsiteX9" fmla="*/ 1 w 5219699"/>
              <a:gd name="connsiteY9" fmla="*/ 3836979 h 4174437"/>
              <a:gd name="connsiteX10" fmla="*/ 1 w 5219699"/>
              <a:gd name="connsiteY10" fmla="*/ 329405 h 4174437"/>
              <a:gd name="connsiteX11" fmla="*/ 329406 w 5219699"/>
              <a:gd name="connsiteY11" fmla="*/ 0 h 41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19699" h="4174437">
                <a:moveTo>
                  <a:pt x="329406" y="0"/>
                </a:moveTo>
                <a:lnTo>
                  <a:pt x="4890294" y="0"/>
                </a:lnTo>
                <a:cubicBezTo>
                  <a:pt x="5072219" y="0"/>
                  <a:pt x="5219699" y="147480"/>
                  <a:pt x="5219699" y="329405"/>
                </a:cubicBezTo>
                <a:lnTo>
                  <a:pt x="5219699" y="3845032"/>
                </a:lnTo>
                <a:cubicBezTo>
                  <a:pt x="5219699" y="4026957"/>
                  <a:pt x="5072219" y="4174437"/>
                  <a:pt x="4890294" y="4174437"/>
                </a:cubicBezTo>
                <a:lnTo>
                  <a:pt x="337458" y="4174437"/>
                </a:lnTo>
                <a:lnTo>
                  <a:pt x="329406" y="4174437"/>
                </a:lnTo>
                <a:lnTo>
                  <a:pt x="0" y="4174437"/>
                </a:lnTo>
                <a:lnTo>
                  <a:pt x="0" y="3836979"/>
                </a:lnTo>
                <a:lnTo>
                  <a:pt x="1" y="3836979"/>
                </a:lnTo>
                <a:lnTo>
                  <a:pt x="1" y="329405"/>
                </a:lnTo>
                <a:cubicBezTo>
                  <a:pt x="1" y="147480"/>
                  <a:pt x="147481" y="0"/>
                  <a:pt x="329406" y="0"/>
                </a:cubicBezTo>
                <a:close/>
              </a:path>
            </a:pathLst>
          </a:custGeom>
          <a:solidFill>
            <a:schemeClr val="bg1">
              <a:lumMod val="50000"/>
            </a:schemeClr>
          </a:solidFill>
        </p:spPr>
        <p:txBody>
          <a:bodyPr wrap="square" anchor="ctr" anchorCtr="0">
            <a:noAutofit/>
          </a:bodyPr>
          <a:lstStyle>
            <a:lvl1pPr marL="0" indent="0" algn="ctr">
              <a:buNone/>
              <a:defRPr>
                <a:solidFill>
                  <a:schemeClr val="bg1"/>
                </a:solidFill>
              </a:defRPr>
            </a:lvl1pPr>
          </a:lstStyle>
          <a:p>
            <a:endParaRPr lang="en-US"/>
          </a:p>
        </p:txBody>
      </p:sp>
      <p:sp>
        <p:nvSpPr>
          <p:cNvPr id="15" name="Confidential disclaimer">
            <a:extLst>
              <a:ext uri="{FF2B5EF4-FFF2-40B4-BE49-F238E27FC236}">
                <a16:creationId xmlns:a16="http://schemas.microsoft.com/office/drawing/2014/main" id="{B9715687-647F-03EE-B714-A12C3F709ECE}"/>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pic>
        <p:nvPicPr>
          <p:cNvPr id="4" name="NielsenIQ GFK lockup" hidden="1">
            <a:extLst>
              <a:ext uri="{FF2B5EF4-FFF2-40B4-BE49-F238E27FC236}">
                <a16:creationId xmlns:a16="http://schemas.microsoft.com/office/drawing/2014/main" id="{2A2AA77D-12FD-93ED-2F39-10BB05B647FD}"/>
              </a:ext>
            </a:extLst>
          </p:cNvPr>
          <p:cNvPicPr>
            <a:picLocks noGrp="1" noRo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274" y="5623108"/>
            <a:ext cx="2855736" cy="637108"/>
          </a:xfrm>
          <a:prstGeom prst="rect">
            <a:avLst/>
          </a:prstGeom>
        </p:spPr>
      </p:pic>
      <p:sp>
        <p:nvSpPr>
          <p:cNvPr id="22" name="Nielsen wordmark (Orange)" hidden="1">
            <a:extLst>
              <a:ext uri="{FF2B5EF4-FFF2-40B4-BE49-F238E27FC236}">
                <a16:creationId xmlns:a16="http://schemas.microsoft.com/office/drawing/2014/main" id="{78B50879-7429-F3E8-0477-C940233027D3}"/>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sp>
        <p:nvSpPr>
          <p:cNvPr id="19" name="Nielsen wordmark">
            <a:extLst>
              <a:ext uri="{FF2B5EF4-FFF2-40B4-BE49-F238E27FC236}">
                <a16:creationId xmlns:a16="http://schemas.microsoft.com/office/drawing/2014/main" id="{1D11144E-227B-ABC3-ED99-924E71A8B42C}"/>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chemeClr val="accent1"/>
          </a:solidFill>
          <a:ln w="7744" cap="flat">
            <a:noFill/>
            <a:prstDash val="solid"/>
            <a:miter/>
          </a:ln>
        </p:spPr>
        <p:txBody>
          <a:bodyPr wrap="square" rtlCol="0" anchor="ctr">
            <a:noAutofit/>
          </a:bodyPr>
          <a:lstStyle/>
          <a:p>
            <a:endParaRPr lang="en-US"/>
          </a:p>
        </p:txBody>
      </p:sp>
      <p:pic>
        <p:nvPicPr>
          <p:cNvPr id="17" name="NielsenIQ logo+wordmark (Orange)" descr="A black and orange sign with white text&#10;&#10;Description automatically generated" hidden="1">
            <a:extLst>
              <a:ext uri="{FF2B5EF4-FFF2-40B4-BE49-F238E27FC236}">
                <a16:creationId xmlns:a16="http://schemas.microsoft.com/office/drawing/2014/main" id="{58092F04-F7C3-AB88-310D-0A0BEBC0ED86}"/>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6177" y="5561267"/>
            <a:ext cx="2068879" cy="751864"/>
          </a:xfrm>
          <a:prstGeom prst="rect">
            <a:avLst/>
          </a:prstGeom>
        </p:spPr>
      </p:pic>
      <p:pic>
        <p:nvPicPr>
          <p:cNvPr id="7" name="NielsenIQ logo+wordmark" descr="A blue text on a black background&#10;&#10;Description automatically generated" hidden="1">
            <a:extLst>
              <a:ext uri="{FF2B5EF4-FFF2-40B4-BE49-F238E27FC236}">
                <a16:creationId xmlns:a16="http://schemas.microsoft.com/office/drawing/2014/main" id="{787C69B0-410D-E82D-9682-BF100F4C8001}"/>
              </a:ext>
            </a:extLst>
          </p:cNvPr>
          <p:cNvPicPr>
            <a:picLocks noGrp="1" noRot="1" noMove="1" noResize="1" noEditPoints="1" noAdjustHandles="1" noChangeArrowheads="1" noChangeShapeType="1" noCrop="1"/>
          </p:cNvPicPr>
          <p:nvPr userDrawn="1"/>
        </p:nvPicPr>
        <p:blipFill>
          <a:blip r:embed="rId5">
            <a:extLst>
              <a:ext uri="{28A0092B-C50C-407E-A947-70E740481C1C}">
                <a14:useLocalDpi xmlns:a14="http://schemas.microsoft.com/office/drawing/2010/main" val="0"/>
              </a:ext>
            </a:extLst>
          </a:blip>
          <a:stretch>
            <a:fillRect/>
          </a:stretch>
        </p:blipFill>
        <p:spPr>
          <a:xfrm>
            <a:off x="288558" y="5563212"/>
            <a:ext cx="2155411" cy="743616"/>
          </a:xfrm>
          <a:prstGeom prst="rect">
            <a:avLst/>
          </a:prstGeom>
        </p:spPr>
      </p:pic>
      <p:pic>
        <p:nvPicPr>
          <p:cNvPr id="11" name="powered by GfK intelligence" hidden="1">
            <a:extLst>
              <a:ext uri="{FF2B5EF4-FFF2-40B4-BE49-F238E27FC236}">
                <a16:creationId xmlns:a16="http://schemas.microsoft.com/office/drawing/2014/main" id="{358E3CFB-419F-BD5E-3A6B-D4FDE0B9F46B}"/>
              </a:ext>
            </a:extLst>
          </p:cNvPr>
          <p:cNvPicPr>
            <a:picLocks noGrp="1" noRot="1" noChangeAspect="1" noMove="1" noResize="1" noEditPoints="1" noAdjustHandles="1" noChangeArrowheads="1" noChangeShapeType="1" noCrop="1"/>
          </p:cNvPicPr>
          <p:nvPr userDrawn="1"/>
        </p:nvPicPr>
        <p:blipFill>
          <a:blip r:embed="rId6">
            <a:extLst>
              <a:ext uri="{96DAC541-7B7A-43D3-8B79-37D633B846F1}">
                <asvg:svgBlip xmlns:asvg="http://schemas.microsoft.com/office/drawing/2016/SVG/main" r:embed="rId7"/>
              </a:ext>
            </a:extLst>
          </a:blip>
          <a:stretch>
            <a:fillRect/>
          </a:stretch>
        </p:blipFill>
        <p:spPr>
          <a:xfrm>
            <a:off x="9144014" y="5724519"/>
            <a:ext cx="2752712" cy="421003"/>
          </a:xfrm>
          <a:prstGeom prst="rect">
            <a:avLst/>
          </a:prstGeom>
        </p:spPr>
      </p:pic>
    </p:spTree>
    <p:extLst>
      <p:ext uri="{BB962C8B-B14F-4D97-AF65-F5344CB8AC3E}">
        <p14:creationId xmlns:p14="http://schemas.microsoft.com/office/powerpoint/2010/main" val="2784477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7D48-FE57-9C72-B4A0-B5E632B489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A7430E-ACED-CD1A-016F-8BC4FF46CD6F}"/>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4" name="Footer Placeholder 3">
            <a:extLst>
              <a:ext uri="{FF2B5EF4-FFF2-40B4-BE49-F238E27FC236}">
                <a16:creationId xmlns:a16="http://schemas.microsoft.com/office/drawing/2014/main" id="{EE584FA5-ADCD-F338-4142-33ABD4E74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A4D64-B4B5-79B0-0462-B4E391BCA78F}"/>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377216344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39" name="Abstracted logo">
            <a:extLst>
              <a:ext uri="{FF2B5EF4-FFF2-40B4-BE49-F238E27FC236}">
                <a16:creationId xmlns:a16="http://schemas.microsoft.com/office/drawing/2014/main" id="{37C4672C-8363-CE87-84A0-A85A94F793F9}"/>
              </a:ext>
            </a:extLst>
          </p:cNvPr>
          <p:cNvSpPr>
            <a:spLocks noGrp="1" noRot="1" noMove="1" noResize="1" noEditPoints="1" noAdjustHandles="1" noChangeArrowheads="1" noChangeShapeType="1"/>
          </p:cNvSpPr>
          <p:nvPr/>
        </p:nvSpPr>
        <p:spPr>
          <a:xfrm>
            <a:off x="0" y="1"/>
            <a:ext cx="11495577" cy="6496681"/>
          </a:xfrm>
          <a:custGeom>
            <a:avLst/>
            <a:gdLst>
              <a:gd name="connsiteX0" fmla="*/ 0 w 11495577"/>
              <a:gd name="connsiteY0" fmla="*/ 0 h 6496681"/>
              <a:gd name="connsiteX1" fmla="*/ 704099 w 11495577"/>
              <a:gd name="connsiteY1" fmla="*/ 0 h 6496681"/>
              <a:gd name="connsiteX2" fmla="*/ 741689 w 11495577"/>
              <a:gd name="connsiteY2" fmla="*/ 102812 h 6496681"/>
              <a:gd name="connsiteX3" fmla="*/ 3783129 w 11495577"/>
              <a:gd name="connsiteY3" fmla="*/ 2118000 h 6496681"/>
              <a:gd name="connsiteX4" fmla="*/ 6824569 w 11495577"/>
              <a:gd name="connsiteY4" fmla="*/ 102812 h 6496681"/>
              <a:gd name="connsiteX5" fmla="*/ 6862160 w 11495577"/>
              <a:gd name="connsiteY5" fmla="*/ 0 h 6496681"/>
              <a:gd name="connsiteX6" fmla="*/ 10037149 w 11495577"/>
              <a:gd name="connsiteY6" fmla="*/ 0 h 6496681"/>
              <a:gd name="connsiteX7" fmla="*/ 10016547 w 11495577"/>
              <a:gd name="connsiteY7" fmla="*/ 118329 h 6496681"/>
              <a:gd name="connsiteX8" fmla="*/ 9239892 w 11495577"/>
              <a:gd name="connsiteY8" fmla="*/ 2084828 h 6496681"/>
              <a:gd name="connsiteX9" fmla="*/ 11495577 w 11495577"/>
              <a:gd name="connsiteY9" fmla="*/ 4340512 h 6496681"/>
              <a:gd name="connsiteX10" fmla="*/ 9339409 w 11495577"/>
              <a:gd name="connsiteY10" fmla="*/ 6496681 h 6496681"/>
              <a:gd name="connsiteX11" fmla="*/ 7083724 w 11495577"/>
              <a:gd name="connsiteY11" fmla="*/ 4224410 h 6496681"/>
              <a:gd name="connsiteX12" fmla="*/ 3799716 w 11495577"/>
              <a:gd name="connsiteY12" fmla="*/ 5153221 h 6496681"/>
              <a:gd name="connsiteX13" fmla="*/ 2713 w 11495577"/>
              <a:gd name="connsiteY13" fmla="*/ 3888664 h 6496681"/>
              <a:gd name="connsiteX14" fmla="*/ 0 w 11495577"/>
              <a:gd name="connsiteY14" fmla="*/ 3886530 h 649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95577" h="6496681">
                <a:moveTo>
                  <a:pt x="0" y="0"/>
                </a:moveTo>
                <a:lnTo>
                  <a:pt x="704099" y="0"/>
                </a:lnTo>
                <a:lnTo>
                  <a:pt x="741689" y="102812"/>
                </a:lnTo>
                <a:cubicBezTo>
                  <a:pt x="1242376" y="1287668"/>
                  <a:pt x="2414792" y="2118000"/>
                  <a:pt x="3783129" y="2118000"/>
                </a:cubicBezTo>
                <a:cubicBezTo>
                  <a:pt x="5151467" y="2118000"/>
                  <a:pt x="6323883" y="1287668"/>
                  <a:pt x="6824569" y="102812"/>
                </a:cubicBezTo>
                <a:lnTo>
                  <a:pt x="6862160" y="0"/>
                </a:lnTo>
                <a:lnTo>
                  <a:pt x="10037149" y="0"/>
                </a:lnTo>
                <a:lnTo>
                  <a:pt x="10016547" y="118329"/>
                </a:lnTo>
                <a:cubicBezTo>
                  <a:pt x="9868343" y="824040"/>
                  <a:pt x="9602709" y="1483589"/>
                  <a:pt x="9239892" y="2084828"/>
                </a:cubicBezTo>
                <a:lnTo>
                  <a:pt x="11495577" y="4340512"/>
                </a:lnTo>
                <a:lnTo>
                  <a:pt x="9339409" y="6496681"/>
                </a:lnTo>
                <a:lnTo>
                  <a:pt x="7083724" y="4224410"/>
                </a:lnTo>
                <a:cubicBezTo>
                  <a:pt x="6138328" y="4821503"/>
                  <a:pt x="5010486" y="5153221"/>
                  <a:pt x="3799716" y="5153221"/>
                </a:cubicBezTo>
                <a:cubicBezTo>
                  <a:pt x="2377992" y="5153221"/>
                  <a:pt x="1063024" y="4682402"/>
                  <a:pt x="2713" y="3888664"/>
                </a:cubicBezTo>
                <a:lnTo>
                  <a:pt x="0" y="3886530"/>
                </a:lnTo>
                <a:close/>
              </a:path>
            </a:pathLst>
          </a:custGeom>
          <a:solidFill>
            <a:srgbClr val="1F2358"/>
          </a:solidFill>
          <a:ln w="165830" cap="flat">
            <a:noFill/>
            <a:prstDash val="solid"/>
            <a:miter/>
          </a:ln>
        </p:spPr>
        <p:txBody>
          <a:bodyPr rtlCol="0" anchor="ctr">
            <a:noAutofit/>
          </a:bodyPr>
          <a:lstStyle/>
          <a:p>
            <a:endParaRPr lang="en-US"/>
          </a:p>
        </p:txBody>
      </p:sp>
      <p:sp>
        <p:nvSpPr>
          <p:cNvPr id="6" name="Footer Placeholder">
            <a:extLst>
              <a:ext uri="{FF2B5EF4-FFF2-40B4-BE49-F238E27FC236}">
                <a16:creationId xmlns:a16="http://schemas.microsoft.com/office/drawing/2014/main" id="{6567EAC2-C7F5-1090-5CB4-EBD818C469AD}"/>
              </a:ext>
            </a:extLst>
          </p:cNvPr>
          <p:cNvSpPr>
            <a:spLocks noGrp="1" noRot="1" noMove="1" noResize="1" noEditPoints="1" noAdjustHandles="1" noChangeArrowheads="1" noChangeShapeType="1"/>
          </p:cNvSpPr>
          <p:nvPr>
            <p:ph type="ftr" sz="quarter" idx="16"/>
          </p:nvPr>
        </p:nvSpPr>
        <p:spPr>
          <a:xfrm>
            <a:off x="3251197" y="6485399"/>
            <a:ext cx="3716341" cy="282957"/>
          </a:xfrm>
          <a:noFill/>
        </p:spPr>
        <p:txBody>
          <a:bodyPr>
            <a:noAutofit/>
          </a:bodyPr>
          <a:lstStyle>
            <a:lvl1pPr algn="l">
              <a:defRPr>
                <a:solidFill>
                  <a:schemeClr val="bg1"/>
                </a:solidFill>
              </a:defRPr>
            </a:lvl1pPr>
          </a:lstStyle>
          <a:p>
            <a:endParaRPr lang="en-GB"/>
          </a:p>
        </p:txBody>
      </p:sp>
      <p:sp>
        <p:nvSpPr>
          <p:cNvPr id="14" name="Copyright Line">
            <a:extLst>
              <a:ext uri="{FF2B5EF4-FFF2-40B4-BE49-F238E27FC236}">
                <a16:creationId xmlns:a16="http://schemas.microsoft.com/office/drawing/2014/main" id="{F7126EC3-8C35-EE2B-ADB1-C715FE7A9F84}"/>
              </a:ext>
            </a:extLst>
          </p:cNvPr>
          <p:cNvSpPr txBox="1">
            <a:spLocks noGrp="1" noRot="1" noMove="1" noResize="1" noEditPoints="1" noAdjustHandles="1" noChangeArrowheads="1" noChangeShapeType="1"/>
          </p:cNvSpPr>
          <p:nvPr userDrawn="1"/>
        </p:nvSpPr>
        <p:spPr>
          <a:xfrm>
            <a:off x="288558" y="6536553"/>
            <a:ext cx="2458455" cy="200055"/>
          </a:xfrm>
          <a:prstGeom prst="rect">
            <a:avLst/>
          </a:prstGeom>
          <a:noFill/>
        </p:spPr>
        <p:txBody>
          <a:bodyPr wrap="square" lIns="0" r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rgbClr val="BBBBBB"/>
                </a:solidFill>
                <a:latin typeface="+mn-lt"/>
                <a:ea typeface="+mn-ea"/>
                <a:cs typeface="+mn-cs"/>
              </a:rPr>
              <a:t>© </a:t>
            </a:r>
            <a:fld id="{8BFAE56B-6D08-4B3F-AB76-3783A8251C9C}" type="datetimeyyyy">
              <a:rPr lang="en-US" sz="700" kern="1200" smtClean="0">
                <a:solidFill>
                  <a:srgbClr val="BBBBBB"/>
                </a:solidFill>
                <a:latin typeface="+mn-lt"/>
                <a:ea typeface="+mn-ea"/>
                <a:cs typeface="+mn-cs"/>
              </a:rPr>
              <a:pPr marL="0" marR="0" indent="0" algn="l" defTabSz="914400" rtl="0" eaLnBrk="1" fontAlgn="auto" latinLnBrk="0" hangingPunct="1">
                <a:lnSpc>
                  <a:spcPct val="100000"/>
                </a:lnSpc>
                <a:spcBef>
                  <a:spcPts val="0"/>
                </a:spcBef>
                <a:spcAft>
                  <a:spcPts val="0"/>
                </a:spcAft>
                <a:buClrTx/>
                <a:buSzTx/>
                <a:buFontTx/>
                <a:buNone/>
                <a:tabLst/>
                <a:defRPr/>
              </a:pPr>
              <a:t>2025</a:t>
            </a:fld>
            <a:r>
              <a:rPr lang="en-US" sz="700" kern="1200">
                <a:solidFill>
                  <a:srgbClr val="BBBBBB"/>
                </a:solidFill>
                <a:latin typeface="+mn-lt"/>
                <a:ea typeface="+mn-ea"/>
                <a:cs typeface="+mn-cs"/>
              </a:rPr>
              <a:t> Nielsen Consumer LLC. All Rights Reserved.</a:t>
            </a:r>
          </a:p>
        </p:txBody>
      </p:sp>
      <p:sp>
        <p:nvSpPr>
          <p:cNvPr id="17" name="Contact Info Placeholder">
            <a:extLst>
              <a:ext uri="{FF2B5EF4-FFF2-40B4-BE49-F238E27FC236}">
                <a16:creationId xmlns:a16="http://schemas.microsoft.com/office/drawing/2014/main" id="{A3FB210C-3E75-B9CF-9D2B-068286A55F3F}"/>
              </a:ext>
            </a:extLst>
          </p:cNvPr>
          <p:cNvSpPr>
            <a:spLocks noGrp="1" noRot="1" noMove="1" noResize="1" noEditPoints="1" noAdjustHandles="1" noChangeArrowheads="1" noChangeShapeType="1"/>
          </p:cNvSpPr>
          <p:nvPr>
            <p:ph type="body" sz="quarter" idx="14" hasCustomPrompt="1"/>
          </p:nvPr>
        </p:nvSpPr>
        <p:spPr>
          <a:xfrm>
            <a:off x="288559" y="4707481"/>
            <a:ext cx="8642082"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Contact information</a:t>
            </a:r>
          </a:p>
        </p:txBody>
      </p:sp>
      <p:sp>
        <p:nvSpPr>
          <p:cNvPr id="24" name="Presenter Name Placeholder">
            <a:extLst>
              <a:ext uri="{FF2B5EF4-FFF2-40B4-BE49-F238E27FC236}">
                <a16:creationId xmlns:a16="http://schemas.microsoft.com/office/drawing/2014/main" id="{9CCE47FC-ABF8-A3D7-1819-33209FC9E53C}"/>
              </a:ext>
            </a:extLst>
          </p:cNvPr>
          <p:cNvSpPr>
            <a:spLocks noGrp="1" noRot="1" noMove="1" noResize="1" noEditPoints="1" noAdjustHandles="1" noChangeArrowheads="1" noChangeShapeType="1"/>
          </p:cNvSpPr>
          <p:nvPr>
            <p:ph type="body" sz="quarter" idx="13" hasCustomPrompt="1"/>
          </p:nvPr>
        </p:nvSpPr>
        <p:spPr>
          <a:xfrm>
            <a:off x="288559" y="4339347"/>
            <a:ext cx="8642082"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200" indent="0">
              <a:buNone/>
              <a:defRPr sz="1200" b="1">
                <a:solidFill>
                  <a:schemeClr val="bg1"/>
                </a:solidFill>
              </a:defRPr>
            </a:lvl2pPr>
            <a:lvl3pPr marL="914400" indent="0">
              <a:buNone/>
              <a:defRPr sz="1200" b="1">
                <a:solidFill>
                  <a:schemeClr val="bg1"/>
                </a:solidFill>
              </a:defRPr>
            </a:lvl3pPr>
            <a:lvl4pPr marL="1371600" indent="0">
              <a:buNone/>
              <a:defRPr sz="1200" b="1">
                <a:solidFill>
                  <a:schemeClr val="bg1"/>
                </a:solidFill>
              </a:defRPr>
            </a:lvl4pPr>
            <a:lvl5pPr marL="1828800" indent="0">
              <a:buNone/>
              <a:defRPr sz="1200" b="1">
                <a:solidFill>
                  <a:schemeClr val="bg1"/>
                </a:solidFill>
              </a:defRPr>
            </a:lvl5pPr>
          </a:lstStyle>
          <a:p>
            <a:pPr lvl="0"/>
            <a:r>
              <a:rPr lang="en-US"/>
              <a:t>First name Last name</a:t>
            </a:r>
          </a:p>
        </p:txBody>
      </p:sp>
      <p:sp>
        <p:nvSpPr>
          <p:cNvPr id="25" name="Subtitle Placeholder">
            <a:extLst>
              <a:ext uri="{FF2B5EF4-FFF2-40B4-BE49-F238E27FC236}">
                <a16:creationId xmlns:a16="http://schemas.microsoft.com/office/drawing/2014/main" id="{10BFC0B4-2BF4-2A65-9425-84381B182E3F}"/>
              </a:ext>
            </a:extLst>
          </p:cNvPr>
          <p:cNvSpPr>
            <a:spLocks noGrp="1" noRot="1" noMove="1" noResize="1" noEditPoints="1" noAdjustHandles="1" noChangeArrowheads="1" noChangeShapeType="1"/>
          </p:cNvSpPr>
          <p:nvPr>
            <p:ph type="body" idx="1" hasCustomPrompt="1"/>
          </p:nvPr>
        </p:nvSpPr>
        <p:spPr>
          <a:xfrm>
            <a:off x="292100" y="3136050"/>
            <a:ext cx="7121979" cy="829817"/>
          </a:xfrm>
        </p:spPr>
        <p:txBody>
          <a:bodyPr>
            <a:noAutofit/>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[Call to action]</a:t>
            </a:r>
          </a:p>
        </p:txBody>
      </p:sp>
      <p:sp>
        <p:nvSpPr>
          <p:cNvPr id="27" name="Title Placeholder">
            <a:extLst>
              <a:ext uri="{FF2B5EF4-FFF2-40B4-BE49-F238E27FC236}">
                <a16:creationId xmlns:a16="http://schemas.microsoft.com/office/drawing/2014/main" id="{ABB00A9C-AB66-516A-550B-B734DF89C334}"/>
              </a:ext>
            </a:extLst>
          </p:cNvPr>
          <p:cNvSpPr>
            <a:spLocks noGrp="1" noRot="1" noMove="1" noResize="1" noEditPoints="1" noAdjustHandles="1" noChangeArrowheads="1" noChangeShapeType="1"/>
          </p:cNvSpPr>
          <p:nvPr>
            <p:ph type="title" hasCustomPrompt="1"/>
          </p:nvPr>
        </p:nvSpPr>
        <p:spPr>
          <a:xfrm>
            <a:off x="292100" y="953699"/>
            <a:ext cx="7121979" cy="1938435"/>
          </a:xfrm>
        </p:spPr>
        <p:txBody>
          <a:bodyPr anchor="b">
            <a:noAutofit/>
          </a:bodyPr>
          <a:lstStyle>
            <a:lvl1pPr>
              <a:defRPr sz="3600">
                <a:solidFill>
                  <a:schemeClr val="bg1"/>
                </a:solidFill>
              </a:defRPr>
            </a:lvl1pPr>
          </a:lstStyle>
          <a:p>
            <a:r>
              <a:rPr lang="en-US"/>
              <a:t>[Thank you]</a:t>
            </a:r>
            <a:endParaRPr lang="en-GB"/>
          </a:p>
        </p:txBody>
      </p:sp>
      <p:sp>
        <p:nvSpPr>
          <p:cNvPr id="16" name="Confidential disclaimer">
            <a:extLst>
              <a:ext uri="{FF2B5EF4-FFF2-40B4-BE49-F238E27FC236}">
                <a16:creationId xmlns:a16="http://schemas.microsoft.com/office/drawing/2014/main" id="{2C88E78B-AA82-6D42-3EED-1288EF3DE083}"/>
              </a:ext>
            </a:extLst>
          </p:cNvPr>
          <p:cNvSpPr txBox="1">
            <a:spLocks noGrp="1" noRot="1" noMove="1" noResize="1" noEditPoints="1" noAdjustHandles="1" noChangeArrowheads="1" noChangeShapeType="1"/>
          </p:cNvSpPr>
          <p:nvPr userDrawn="1"/>
        </p:nvSpPr>
        <p:spPr>
          <a:xfrm>
            <a:off x="10798636"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8" name="Nielsen wordmark">
            <a:extLst>
              <a:ext uri="{FF2B5EF4-FFF2-40B4-BE49-F238E27FC236}">
                <a16:creationId xmlns:a16="http://schemas.microsoft.com/office/drawing/2014/main" id="{1735F1D8-4F19-6836-7928-36F2D205BB8F}"/>
              </a:ext>
            </a:extLst>
          </p:cNvPr>
          <p:cNvSpPr>
            <a:spLocks noGrp="1" noRot="1" noMove="1" noResize="1" noEditPoints="1" noAdjustHandles="1" noChangeArrowheads="1" noChangeShapeType="1"/>
          </p:cNvSpPr>
          <p:nvPr userDrawn="1"/>
        </p:nvSpPr>
        <p:spPr>
          <a:xfrm>
            <a:off x="295274" y="5686380"/>
            <a:ext cx="2855736" cy="516802"/>
          </a:xfrm>
          <a:custGeom>
            <a:avLst/>
            <a:gdLst>
              <a:gd name="connsiteX0" fmla="*/ 1628098 w 2855736"/>
              <a:gd name="connsiteY0" fmla="*/ 189308 h 516802"/>
              <a:gd name="connsiteX1" fmla="*/ 1598276 w 2855736"/>
              <a:gd name="connsiteY1" fmla="*/ 194730 h 516802"/>
              <a:gd name="connsiteX2" fmla="*/ 1576820 w 2855736"/>
              <a:gd name="connsiteY2" fmla="*/ 209524 h 516802"/>
              <a:gd name="connsiteX3" fmla="*/ 1563188 w 2855736"/>
              <a:gd name="connsiteY3" fmla="*/ 231368 h 516802"/>
              <a:gd name="connsiteX4" fmla="*/ 1563188 w 2855736"/>
              <a:gd name="connsiteY4" fmla="*/ 231290 h 516802"/>
              <a:gd name="connsiteX5" fmla="*/ 1557921 w 2855736"/>
              <a:gd name="connsiteY5" fmla="*/ 254838 h 516802"/>
              <a:gd name="connsiteX6" fmla="*/ 1694015 w 2855736"/>
              <a:gd name="connsiteY6" fmla="*/ 254838 h 516802"/>
              <a:gd name="connsiteX7" fmla="*/ 1678059 w 2855736"/>
              <a:gd name="connsiteY7" fmla="*/ 207201 h 516802"/>
              <a:gd name="connsiteX8" fmla="*/ 1628098 w 2855736"/>
              <a:gd name="connsiteY8" fmla="*/ 189308 h 516802"/>
              <a:gd name="connsiteX9" fmla="*/ 782717 w 2855736"/>
              <a:gd name="connsiteY9" fmla="*/ 189308 h 516802"/>
              <a:gd name="connsiteX10" fmla="*/ 752895 w 2855736"/>
              <a:gd name="connsiteY10" fmla="*/ 194730 h 516802"/>
              <a:gd name="connsiteX11" fmla="*/ 731439 w 2855736"/>
              <a:gd name="connsiteY11" fmla="*/ 209524 h 516802"/>
              <a:gd name="connsiteX12" fmla="*/ 717807 w 2855736"/>
              <a:gd name="connsiteY12" fmla="*/ 231368 h 516802"/>
              <a:gd name="connsiteX13" fmla="*/ 717807 w 2855736"/>
              <a:gd name="connsiteY13" fmla="*/ 231290 h 516802"/>
              <a:gd name="connsiteX14" fmla="*/ 712539 w 2855736"/>
              <a:gd name="connsiteY14" fmla="*/ 254838 h 516802"/>
              <a:gd name="connsiteX15" fmla="*/ 848634 w 2855736"/>
              <a:gd name="connsiteY15" fmla="*/ 254838 h 516802"/>
              <a:gd name="connsiteX16" fmla="*/ 832677 w 2855736"/>
              <a:gd name="connsiteY16" fmla="*/ 207201 h 516802"/>
              <a:gd name="connsiteX17" fmla="*/ 782717 w 2855736"/>
              <a:gd name="connsiteY17" fmla="*/ 189308 h 516802"/>
              <a:gd name="connsiteX18" fmla="*/ 476601 w 2855736"/>
              <a:gd name="connsiteY18" fmla="*/ 124553 h 516802"/>
              <a:gd name="connsiteX19" fmla="*/ 480087 w 2855736"/>
              <a:gd name="connsiteY19" fmla="*/ 124553 h 516802"/>
              <a:gd name="connsiteX20" fmla="*/ 569319 w 2855736"/>
              <a:gd name="connsiteY20" fmla="*/ 124553 h 516802"/>
              <a:gd name="connsiteX21" fmla="*/ 572882 w 2855736"/>
              <a:gd name="connsiteY21" fmla="*/ 124553 h 516802"/>
              <a:gd name="connsiteX22" fmla="*/ 572882 w 2855736"/>
              <a:gd name="connsiteY22" fmla="*/ 128116 h 516802"/>
              <a:gd name="connsiteX23" fmla="*/ 572804 w 2855736"/>
              <a:gd name="connsiteY23" fmla="*/ 466299 h 516802"/>
              <a:gd name="connsiteX24" fmla="*/ 569319 w 2855736"/>
              <a:gd name="connsiteY24" fmla="*/ 466299 h 516802"/>
              <a:gd name="connsiteX25" fmla="*/ 480087 w 2855736"/>
              <a:gd name="connsiteY25" fmla="*/ 466299 h 516802"/>
              <a:gd name="connsiteX26" fmla="*/ 476601 w 2855736"/>
              <a:gd name="connsiteY26" fmla="*/ 466299 h 516802"/>
              <a:gd name="connsiteX27" fmla="*/ 476601 w 2855736"/>
              <a:gd name="connsiteY27" fmla="*/ 127496 h 516802"/>
              <a:gd name="connsiteX28" fmla="*/ 2026544 w 2855736"/>
              <a:gd name="connsiteY28" fmla="*/ 116342 h 516802"/>
              <a:gd name="connsiteX29" fmla="*/ 2113220 w 2855736"/>
              <a:gd name="connsiteY29" fmla="*/ 147093 h 516802"/>
              <a:gd name="connsiteX30" fmla="*/ 2141569 w 2855736"/>
              <a:gd name="connsiteY30" fmla="*/ 242832 h 516802"/>
              <a:gd name="connsiteX31" fmla="*/ 2141569 w 2855736"/>
              <a:gd name="connsiteY31" fmla="*/ 466376 h 516802"/>
              <a:gd name="connsiteX32" fmla="*/ 2045366 w 2855736"/>
              <a:gd name="connsiteY32" fmla="*/ 466376 h 516802"/>
              <a:gd name="connsiteX33" fmla="*/ 2045366 w 2855736"/>
              <a:gd name="connsiteY33" fmla="*/ 254992 h 516802"/>
              <a:gd name="connsiteX34" fmla="*/ 2033050 w 2855736"/>
              <a:gd name="connsiteY34" fmla="*/ 209757 h 516802"/>
              <a:gd name="connsiteX35" fmla="*/ 1999820 w 2855736"/>
              <a:gd name="connsiteY35" fmla="*/ 197983 h 516802"/>
              <a:gd name="connsiteX36" fmla="*/ 1971548 w 2855736"/>
              <a:gd name="connsiteY36" fmla="*/ 202786 h 516802"/>
              <a:gd name="connsiteX37" fmla="*/ 1949472 w 2855736"/>
              <a:gd name="connsiteY37" fmla="*/ 216651 h 516802"/>
              <a:gd name="connsiteX38" fmla="*/ 1935143 w 2855736"/>
              <a:gd name="connsiteY38" fmla="*/ 237022 h 516802"/>
              <a:gd name="connsiteX39" fmla="*/ 1929411 w 2855736"/>
              <a:gd name="connsiteY39" fmla="*/ 262583 h 516802"/>
              <a:gd name="connsiteX40" fmla="*/ 1929411 w 2855736"/>
              <a:gd name="connsiteY40" fmla="*/ 466299 h 516802"/>
              <a:gd name="connsiteX41" fmla="*/ 1833130 w 2855736"/>
              <a:gd name="connsiteY41" fmla="*/ 466299 h 516802"/>
              <a:gd name="connsiteX42" fmla="*/ 1833130 w 2855736"/>
              <a:gd name="connsiteY42" fmla="*/ 124630 h 516802"/>
              <a:gd name="connsiteX43" fmla="*/ 1926855 w 2855736"/>
              <a:gd name="connsiteY43" fmla="*/ 124630 h 516802"/>
              <a:gd name="connsiteX44" fmla="*/ 1926855 w 2855736"/>
              <a:gd name="connsiteY44" fmla="*/ 165063 h 516802"/>
              <a:gd name="connsiteX45" fmla="*/ 1968605 w 2855736"/>
              <a:gd name="connsiteY45" fmla="*/ 130052 h 516802"/>
              <a:gd name="connsiteX46" fmla="*/ 2026544 w 2855736"/>
              <a:gd name="connsiteY46" fmla="*/ 116342 h 516802"/>
              <a:gd name="connsiteX47" fmla="*/ 1272176 w 2855736"/>
              <a:gd name="connsiteY47" fmla="*/ 115490 h 516802"/>
              <a:gd name="connsiteX48" fmla="*/ 1339410 w 2855736"/>
              <a:gd name="connsiteY48" fmla="*/ 123623 h 516802"/>
              <a:gd name="connsiteX49" fmla="*/ 1384258 w 2855736"/>
              <a:gd name="connsiteY49" fmla="*/ 145544 h 516802"/>
              <a:gd name="connsiteX50" fmla="*/ 1397194 w 2855736"/>
              <a:gd name="connsiteY50" fmla="*/ 157860 h 516802"/>
              <a:gd name="connsiteX51" fmla="*/ 1410749 w 2855736"/>
              <a:gd name="connsiteY51" fmla="*/ 178696 h 516802"/>
              <a:gd name="connsiteX52" fmla="*/ 1415319 w 2855736"/>
              <a:gd name="connsiteY52" fmla="*/ 189695 h 516802"/>
              <a:gd name="connsiteX53" fmla="*/ 1416171 w 2855736"/>
              <a:gd name="connsiteY53" fmla="*/ 192174 h 516802"/>
              <a:gd name="connsiteX54" fmla="*/ 1422755 w 2855736"/>
              <a:gd name="connsiteY54" fmla="*/ 222847 h 516802"/>
              <a:gd name="connsiteX55" fmla="*/ 1423065 w 2855736"/>
              <a:gd name="connsiteY55" fmla="*/ 226643 h 516802"/>
              <a:gd name="connsiteX56" fmla="*/ 1335382 w 2855736"/>
              <a:gd name="connsiteY56" fmla="*/ 226643 h 516802"/>
              <a:gd name="connsiteX57" fmla="*/ 1333058 w 2855736"/>
              <a:gd name="connsiteY57" fmla="*/ 218432 h 516802"/>
              <a:gd name="connsiteX58" fmla="*/ 1318109 w 2855736"/>
              <a:gd name="connsiteY58" fmla="*/ 198835 h 516802"/>
              <a:gd name="connsiteX59" fmla="*/ 1274035 w 2855736"/>
              <a:gd name="connsiteY59" fmla="*/ 188688 h 516802"/>
              <a:gd name="connsiteX60" fmla="*/ 1245220 w 2855736"/>
              <a:gd name="connsiteY60" fmla="*/ 191477 h 516802"/>
              <a:gd name="connsiteX61" fmla="*/ 1227870 w 2855736"/>
              <a:gd name="connsiteY61" fmla="*/ 198293 h 516802"/>
              <a:gd name="connsiteX62" fmla="*/ 1219504 w 2855736"/>
              <a:gd name="connsiteY62" fmla="*/ 207123 h 516802"/>
              <a:gd name="connsiteX63" fmla="*/ 1217025 w 2855736"/>
              <a:gd name="connsiteY63" fmla="*/ 216418 h 516802"/>
              <a:gd name="connsiteX64" fmla="*/ 1225469 w 2855736"/>
              <a:gd name="connsiteY64" fmla="*/ 236867 h 516802"/>
              <a:gd name="connsiteX65" fmla="*/ 1262494 w 2855736"/>
              <a:gd name="connsiteY65" fmla="*/ 248641 h 516802"/>
              <a:gd name="connsiteX66" fmla="*/ 1304553 w 2855736"/>
              <a:gd name="connsiteY66" fmla="*/ 255612 h 516802"/>
              <a:gd name="connsiteX67" fmla="*/ 1365513 w 2855736"/>
              <a:gd name="connsiteY67" fmla="*/ 270484 h 516802"/>
              <a:gd name="connsiteX68" fmla="*/ 1403313 w 2855736"/>
              <a:gd name="connsiteY68" fmla="*/ 293179 h 516802"/>
              <a:gd name="connsiteX69" fmla="*/ 1423375 w 2855736"/>
              <a:gd name="connsiteY69" fmla="*/ 325635 h 516802"/>
              <a:gd name="connsiteX70" fmla="*/ 1423375 w 2855736"/>
              <a:gd name="connsiteY70" fmla="*/ 325712 h 516802"/>
              <a:gd name="connsiteX71" fmla="*/ 1428952 w 2855736"/>
              <a:gd name="connsiteY71" fmla="*/ 368159 h 516802"/>
              <a:gd name="connsiteX72" fmla="*/ 1391927 w 2855736"/>
              <a:gd name="connsiteY72" fmla="*/ 446392 h 516802"/>
              <a:gd name="connsiteX73" fmla="*/ 1279534 w 2855736"/>
              <a:gd name="connsiteY73" fmla="*/ 475516 h 516802"/>
              <a:gd name="connsiteX74" fmla="*/ 1221828 w 2855736"/>
              <a:gd name="connsiteY74" fmla="*/ 470017 h 516802"/>
              <a:gd name="connsiteX75" fmla="*/ 1172255 w 2855736"/>
              <a:gd name="connsiteY75" fmla="*/ 450730 h 516802"/>
              <a:gd name="connsiteX76" fmla="*/ 1136081 w 2855736"/>
              <a:gd name="connsiteY76" fmla="*/ 413937 h 516802"/>
              <a:gd name="connsiteX77" fmla="*/ 1120280 w 2855736"/>
              <a:gd name="connsiteY77" fmla="*/ 360336 h 516802"/>
              <a:gd name="connsiteX78" fmla="*/ 1213230 w 2855736"/>
              <a:gd name="connsiteY78" fmla="*/ 360336 h 516802"/>
              <a:gd name="connsiteX79" fmla="*/ 1233911 w 2855736"/>
              <a:gd name="connsiteY79" fmla="*/ 391087 h 516802"/>
              <a:gd name="connsiteX80" fmla="*/ 1278295 w 2855736"/>
              <a:gd name="connsiteY80" fmla="*/ 399685 h 516802"/>
              <a:gd name="connsiteX81" fmla="*/ 1322059 w 2855736"/>
              <a:gd name="connsiteY81" fmla="*/ 392171 h 516802"/>
              <a:gd name="connsiteX82" fmla="*/ 1333988 w 2855736"/>
              <a:gd name="connsiteY82" fmla="*/ 369398 h 516802"/>
              <a:gd name="connsiteX83" fmla="*/ 1326319 w 2855736"/>
              <a:gd name="connsiteY83" fmla="*/ 349492 h 516802"/>
              <a:gd name="connsiteX84" fmla="*/ 1295568 w 2855736"/>
              <a:gd name="connsiteY84" fmla="*/ 337253 h 516802"/>
              <a:gd name="connsiteX85" fmla="*/ 1247467 w 2855736"/>
              <a:gd name="connsiteY85" fmla="*/ 329585 h 516802"/>
              <a:gd name="connsiteX86" fmla="*/ 1155678 w 2855736"/>
              <a:gd name="connsiteY86" fmla="*/ 296045 h 516802"/>
              <a:gd name="connsiteX87" fmla="*/ 1124695 w 2855736"/>
              <a:gd name="connsiteY87" fmla="*/ 222847 h 516802"/>
              <a:gd name="connsiteX88" fmla="*/ 1135617 w 2855736"/>
              <a:gd name="connsiteY88" fmla="*/ 177844 h 516802"/>
              <a:gd name="connsiteX89" fmla="*/ 1166290 w 2855736"/>
              <a:gd name="connsiteY89" fmla="*/ 144150 h 516802"/>
              <a:gd name="connsiteX90" fmla="*/ 1212920 w 2855736"/>
              <a:gd name="connsiteY90" fmla="*/ 122926 h 516802"/>
              <a:gd name="connsiteX91" fmla="*/ 1272176 w 2855736"/>
              <a:gd name="connsiteY91" fmla="*/ 115490 h 516802"/>
              <a:gd name="connsiteX92" fmla="*/ 1629957 w 2855736"/>
              <a:gd name="connsiteY92" fmla="*/ 115335 h 516802"/>
              <a:gd name="connsiteX93" fmla="*/ 1747616 w 2855736"/>
              <a:gd name="connsiteY93" fmla="*/ 160493 h 516802"/>
              <a:gd name="connsiteX94" fmla="*/ 1787043 w 2855736"/>
              <a:gd name="connsiteY94" fmla="*/ 281328 h 516802"/>
              <a:gd name="connsiteX95" fmla="*/ 1787043 w 2855736"/>
              <a:gd name="connsiteY95" fmla="*/ 320522 h 516802"/>
              <a:gd name="connsiteX96" fmla="*/ 1556526 w 2855736"/>
              <a:gd name="connsiteY96" fmla="*/ 320522 h 516802"/>
              <a:gd name="connsiteX97" fmla="*/ 1575968 w 2855736"/>
              <a:gd name="connsiteY97" fmla="*/ 377454 h 516802"/>
              <a:gd name="connsiteX98" fmla="*/ 1630654 w 2855736"/>
              <a:gd name="connsiteY98" fmla="*/ 398833 h 516802"/>
              <a:gd name="connsiteX99" fmla="*/ 1688825 w 2855736"/>
              <a:gd name="connsiteY99" fmla="*/ 360181 h 516802"/>
              <a:gd name="connsiteX100" fmla="*/ 1688903 w 2855736"/>
              <a:gd name="connsiteY100" fmla="*/ 360181 h 516802"/>
              <a:gd name="connsiteX101" fmla="*/ 1782937 w 2855736"/>
              <a:gd name="connsiteY101" fmla="*/ 360181 h 516802"/>
              <a:gd name="connsiteX102" fmla="*/ 1737082 w 2855736"/>
              <a:gd name="connsiteY102" fmla="*/ 445540 h 516802"/>
              <a:gd name="connsiteX103" fmla="*/ 1630034 w 2855736"/>
              <a:gd name="connsiteY103" fmla="*/ 475284 h 516802"/>
              <a:gd name="connsiteX104" fmla="*/ 1502848 w 2855736"/>
              <a:gd name="connsiteY104" fmla="*/ 428267 h 516802"/>
              <a:gd name="connsiteX105" fmla="*/ 1460168 w 2855736"/>
              <a:gd name="connsiteY105" fmla="*/ 295890 h 516802"/>
              <a:gd name="connsiteX106" fmla="*/ 1472484 w 2855736"/>
              <a:gd name="connsiteY106" fmla="*/ 219826 h 516802"/>
              <a:gd name="connsiteX107" fmla="*/ 1507340 w 2855736"/>
              <a:gd name="connsiteY107" fmla="*/ 162894 h 516802"/>
              <a:gd name="connsiteX108" fmla="*/ 1561174 w 2855736"/>
              <a:gd name="connsiteY108" fmla="*/ 127341 h 516802"/>
              <a:gd name="connsiteX109" fmla="*/ 1629957 w 2855736"/>
              <a:gd name="connsiteY109" fmla="*/ 115335 h 516802"/>
              <a:gd name="connsiteX110" fmla="*/ 784576 w 2855736"/>
              <a:gd name="connsiteY110" fmla="*/ 115335 h 516802"/>
              <a:gd name="connsiteX111" fmla="*/ 902235 w 2855736"/>
              <a:gd name="connsiteY111" fmla="*/ 160493 h 516802"/>
              <a:gd name="connsiteX112" fmla="*/ 941661 w 2855736"/>
              <a:gd name="connsiteY112" fmla="*/ 281328 h 516802"/>
              <a:gd name="connsiteX113" fmla="*/ 941661 w 2855736"/>
              <a:gd name="connsiteY113" fmla="*/ 320522 h 516802"/>
              <a:gd name="connsiteX114" fmla="*/ 711145 w 2855736"/>
              <a:gd name="connsiteY114" fmla="*/ 320522 h 516802"/>
              <a:gd name="connsiteX115" fmla="*/ 730587 w 2855736"/>
              <a:gd name="connsiteY115" fmla="*/ 377454 h 516802"/>
              <a:gd name="connsiteX116" fmla="*/ 785273 w 2855736"/>
              <a:gd name="connsiteY116" fmla="*/ 398833 h 516802"/>
              <a:gd name="connsiteX117" fmla="*/ 843444 w 2855736"/>
              <a:gd name="connsiteY117" fmla="*/ 360181 h 516802"/>
              <a:gd name="connsiteX118" fmla="*/ 843522 w 2855736"/>
              <a:gd name="connsiteY118" fmla="*/ 360181 h 516802"/>
              <a:gd name="connsiteX119" fmla="*/ 937556 w 2855736"/>
              <a:gd name="connsiteY119" fmla="*/ 360181 h 516802"/>
              <a:gd name="connsiteX120" fmla="*/ 891701 w 2855736"/>
              <a:gd name="connsiteY120" fmla="*/ 445540 h 516802"/>
              <a:gd name="connsiteX121" fmla="*/ 784653 w 2855736"/>
              <a:gd name="connsiteY121" fmla="*/ 475284 h 516802"/>
              <a:gd name="connsiteX122" fmla="*/ 657467 w 2855736"/>
              <a:gd name="connsiteY122" fmla="*/ 428267 h 516802"/>
              <a:gd name="connsiteX123" fmla="*/ 614787 w 2855736"/>
              <a:gd name="connsiteY123" fmla="*/ 295890 h 516802"/>
              <a:gd name="connsiteX124" fmla="*/ 627103 w 2855736"/>
              <a:gd name="connsiteY124" fmla="*/ 219826 h 516802"/>
              <a:gd name="connsiteX125" fmla="*/ 661959 w 2855736"/>
              <a:gd name="connsiteY125" fmla="*/ 162894 h 516802"/>
              <a:gd name="connsiteX126" fmla="*/ 715793 w 2855736"/>
              <a:gd name="connsiteY126" fmla="*/ 127341 h 516802"/>
              <a:gd name="connsiteX127" fmla="*/ 784576 w 2855736"/>
              <a:gd name="connsiteY127" fmla="*/ 115335 h 516802"/>
              <a:gd name="connsiteX128" fmla="*/ 2576886 w 2855736"/>
              <a:gd name="connsiteY128" fmla="*/ 97288 h 516802"/>
              <a:gd name="connsiteX129" fmla="*/ 2435834 w 2855736"/>
              <a:gd name="connsiteY129" fmla="*/ 238339 h 516802"/>
              <a:gd name="connsiteX130" fmla="*/ 2576886 w 2855736"/>
              <a:gd name="connsiteY130" fmla="*/ 379391 h 516802"/>
              <a:gd name="connsiteX131" fmla="*/ 2717938 w 2855736"/>
              <a:gd name="connsiteY131" fmla="*/ 238339 h 516802"/>
              <a:gd name="connsiteX132" fmla="*/ 2576886 w 2855736"/>
              <a:gd name="connsiteY132" fmla="*/ 97288 h 516802"/>
              <a:gd name="connsiteX133" fmla="*/ 2196642 w 2855736"/>
              <a:gd name="connsiteY133" fmla="*/ 10456 h 516802"/>
              <a:gd name="connsiteX134" fmla="*/ 2290522 w 2855736"/>
              <a:gd name="connsiteY134" fmla="*/ 10456 h 516802"/>
              <a:gd name="connsiteX135" fmla="*/ 2290522 w 2855736"/>
              <a:gd name="connsiteY135" fmla="*/ 466298 h 516802"/>
              <a:gd name="connsiteX136" fmla="*/ 2196642 w 2855736"/>
              <a:gd name="connsiteY136" fmla="*/ 466298 h 516802"/>
              <a:gd name="connsiteX137" fmla="*/ 986665 w 2855736"/>
              <a:gd name="connsiteY137" fmla="*/ 10456 h 516802"/>
              <a:gd name="connsiteX138" fmla="*/ 1080545 w 2855736"/>
              <a:gd name="connsiteY138" fmla="*/ 10456 h 516802"/>
              <a:gd name="connsiteX139" fmla="*/ 1080545 w 2855736"/>
              <a:gd name="connsiteY139" fmla="*/ 475593 h 516802"/>
              <a:gd name="connsiteX140" fmla="*/ 1065905 w 2855736"/>
              <a:gd name="connsiteY140" fmla="*/ 475593 h 516802"/>
              <a:gd name="connsiteX141" fmla="*/ 986665 w 2855736"/>
              <a:gd name="connsiteY141" fmla="*/ 394107 h 516802"/>
              <a:gd name="connsiteX142" fmla="*/ 476601 w 2855736"/>
              <a:gd name="connsiteY142" fmla="*/ 10456 h 516802"/>
              <a:gd name="connsiteX143" fmla="*/ 480087 w 2855736"/>
              <a:gd name="connsiteY143" fmla="*/ 10456 h 516802"/>
              <a:gd name="connsiteX144" fmla="*/ 569319 w 2855736"/>
              <a:gd name="connsiteY144" fmla="*/ 10456 h 516802"/>
              <a:gd name="connsiteX145" fmla="*/ 572882 w 2855736"/>
              <a:gd name="connsiteY145" fmla="*/ 10456 h 516802"/>
              <a:gd name="connsiteX146" fmla="*/ 572882 w 2855736"/>
              <a:gd name="connsiteY146" fmla="*/ 81330 h 516802"/>
              <a:gd name="connsiteX147" fmla="*/ 572882 w 2855736"/>
              <a:gd name="connsiteY147" fmla="*/ 84893 h 516802"/>
              <a:gd name="connsiteX148" fmla="*/ 569319 w 2855736"/>
              <a:gd name="connsiteY148" fmla="*/ 84893 h 516802"/>
              <a:gd name="connsiteX149" fmla="*/ 480087 w 2855736"/>
              <a:gd name="connsiteY149" fmla="*/ 84893 h 516802"/>
              <a:gd name="connsiteX150" fmla="*/ 476601 w 2855736"/>
              <a:gd name="connsiteY150" fmla="*/ 84893 h 516802"/>
              <a:gd name="connsiteX151" fmla="*/ 476601 w 2855736"/>
              <a:gd name="connsiteY151" fmla="*/ 81330 h 516802"/>
              <a:gd name="connsiteX152" fmla="*/ 58559 w 2855736"/>
              <a:gd name="connsiteY152" fmla="*/ 6331 h 516802"/>
              <a:gd name="connsiteX153" fmla="*/ 82648 w 2855736"/>
              <a:gd name="connsiteY153" fmla="*/ 20990 h 516802"/>
              <a:gd name="connsiteX154" fmla="*/ 326565 w 2855736"/>
              <a:gd name="connsiteY154" fmla="*/ 298911 h 516802"/>
              <a:gd name="connsiteX155" fmla="*/ 326565 w 2855736"/>
              <a:gd name="connsiteY155" fmla="*/ 10456 h 516802"/>
              <a:gd name="connsiteX156" fmla="*/ 421064 w 2855736"/>
              <a:gd name="connsiteY156" fmla="*/ 10456 h 516802"/>
              <a:gd name="connsiteX157" fmla="*/ 421064 w 2855736"/>
              <a:gd name="connsiteY157" fmla="*/ 424781 h 516802"/>
              <a:gd name="connsiteX158" fmla="*/ 390545 w 2855736"/>
              <a:gd name="connsiteY158" fmla="*/ 469397 h 516802"/>
              <a:gd name="connsiteX159" fmla="*/ 373814 w 2855736"/>
              <a:gd name="connsiteY159" fmla="*/ 472495 h 516802"/>
              <a:gd name="connsiteX160" fmla="*/ 338416 w 2855736"/>
              <a:gd name="connsiteY160" fmla="*/ 456461 h 516802"/>
              <a:gd name="connsiteX161" fmla="*/ 94499 w 2855736"/>
              <a:gd name="connsiteY161" fmla="*/ 178541 h 516802"/>
              <a:gd name="connsiteX162" fmla="*/ 94499 w 2855736"/>
              <a:gd name="connsiteY162" fmla="*/ 466298 h 516802"/>
              <a:gd name="connsiteX163" fmla="*/ 0 w 2855736"/>
              <a:gd name="connsiteY163" fmla="*/ 466298 h 516802"/>
              <a:gd name="connsiteX164" fmla="*/ 0 w 2855736"/>
              <a:gd name="connsiteY164" fmla="*/ 52748 h 516802"/>
              <a:gd name="connsiteX165" fmla="*/ 30519 w 2855736"/>
              <a:gd name="connsiteY165" fmla="*/ 8055 h 516802"/>
              <a:gd name="connsiteX166" fmla="*/ 58559 w 2855736"/>
              <a:gd name="connsiteY166" fmla="*/ 6331 h 516802"/>
              <a:gd name="connsiteX167" fmla="*/ 2576886 w 2855736"/>
              <a:gd name="connsiteY167" fmla="*/ 0 h 516802"/>
              <a:gd name="connsiteX168" fmla="*/ 2815303 w 2855736"/>
              <a:gd name="connsiteY168" fmla="*/ 238417 h 516802"/>
              <a:gd name="connsiteX169" fmla="*/ 2775489 w 2855736"/>
              <a:gd name="connsiteY169" fmla="*/ 370096 h 516802"/>
              <a:gd name="connsiteX170" fmla="*/ 2775412 w 2855736"/>
              <a:gd name="connsiteY170" fmla="*/ 370096 h 516802"/>
              <a:gd name="connsiteX171" fmla="*/ 2855736 w 2855736"/>
              <a:gd name="connsiteY171" fmla="*/ 450420 h 516802"/>
              <a:gd name="connsiteX172" fmla="*/ 2789354 w 2855736"/>
              <a:gd name="connsiteY172" fmla="*/ 516802 h 516802"/>
              <a:gd name="connsiteX173" fmla="*/ 2709108 w 2855736"/>
              <a:gd name="connsiteY173" fmla="*/ 436555 h 516802"/>
              <a:gd name="connsiteX174" fmla="*/ 2576886 w 2855736"/>
              <a:gd name="connsiteY174" fmla="*/ 476756 h 516802"/>
              <a:gd name="connsiteX175" fmla="*/ 2338469 w 2855736"/>
              <a:gd name="connsiteY175" fmla="*/ 238417 h 516802"/>
              <a:gd name="connsiteX176" fmla="*/ 2576886 w 2855736"/>
              <a:gd name="connsiteY176" fmla="*/ 0 h 51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2855736" h="516802">
                <a:moveTo>
                  <a:pt x="1628098" y="189308"/>
                </a:moveTo>
                <a:cubicBezTo>
                  <a:pt x="1616711" y="189308"/>
                  <a:pt x="1606719" y="191089"/>
                  <a:pt x="1598276" y="194730"/>
                </a:cubicBezTo>
                <a:cubicBezTo>
                  <a:pt x="1589833" y="198370"/>
                  <a:pt x="1582630" y="203328"/>
                  <a:pt x="1576820" y="209524"/>
                </a:cubicBezTo>
                <a:cubicBezTo>
                  <a:pt x="1571011" y="215798"/>
                  <a:pt x="1566441" y="223157"/>
                  <a:pt x="1563188" y="231368"/>
                </a:cubicBezTo>
                <a:lnTo>
                  <a:pt x="1563188" y="231290"/>
                </a:lnTo>
                <a:cubicBezTo>
                  <a:pt x="1560399" y="238571"/>
                  <a:pt x="1558618" y="246472"/>
                  <a:pt x="1557921" y="254838"/>
                </a:cubicBezTo>
                <a:lnTo>
                  <a:pt x="1694015" y="254838"/>
                </a:lnTo>
                <a:cubicBezTo>
                  <a:pt x="1693473" y="234621"/>
                  <a:pt x="1688128" y="218587"/>
                  <a:pt x="1678059" y="207201"/>
                </a:cubicBezTo>
                <a:cubicBezTo>
                  <a:pt x="1667524" y="195349"/>
                  <a:pt x="1650716" y="189308"/>
                  <a:pt x="1628098" y="189308"/>
                </a:cubicBezTo>
                <a:close/>
                <a:moveTo>
                  <a:pt x="782717" y="189308"/>
                </a:moveTo>
                <a:cubicBezTo>
                  <a:pt x="771330" y="189308"/>
                  <a:pt x="761338" y="191089"/>
                  <a:pt x="752895" y="194730"/>
                </a:cubicBezTo>
                <a:cubicBezTo>
                  <a:pt x="744452" y="198370"/>
                  <a:pt x="737249" y="203328"/>
                  <a:pt x="731439" y="209524"/>
                </a:cubicBezTo>
                <a:cubicBezTo>
                  <a:pt x="725630" y="215798"/>
                  <a:pt x="721060" y="223157"/>
                  <a:pt x="717807" y="231368"/>
                </a:cubicBezTo>
                <a:lnTo>
                  <a:pt x="717807" y="231290"/>
                </a:lnTo>
                <a:cubicBezTo>
                  <a:pt x="715018" y="238571"/>
                  <a:pt x="713237" y="246472"/>
                  <a:pt x="712539" y="254838"/>
                </a:cubicBezTo>
                <a:lnTo>
                  <a:pt x="848634" y="254838"/>
                </a:lnTo>
                <a:cubicBezTo>
                  <a:pt x="848092" y="234621"/>
                  <a:pt x="842747" y="218587"/>
                  <a:pt x="832677" y="207201"/>
                </a:cubicBezTo>
                <a:cubicBezTo>
                  <a:pt x="822143" y="195349"/>
                  <a:pt x="805335" y="189308"/>
                  <a:pt x="782717" y="189308"/>
                </a:cubicBezTo>
                <a:close/>
                <a:moveTo>
                  <a:pt x="476601" y="124553"/>
                </a:moveTo>
                <a:lnTo>
                  <a:pt x="480087" y="124553"/>
                </a:lnTo>
                <a:lnTo>
                  <a:pt x="569319" y="124553"/>
                </a:lnTo>
                <a:lnTo>
                  <a:pt x="572882" y="124553"/>
                </a:lnTo>
                <a:lnTo>
                  <a:pt x="572882" y="128116"/>
                </a:lnTo>
                <a:lnTo>
                  <a:pt x="572804" y="466299"/>
                </a:lnTo>
                <a:lnTo>
                  <a:pt x="569319" y="466299"/>
                </a:lnTo>
                <a:lnTo>
                  <a:pt x="480087" y="466299"/>
                </a:lnTo>
                <a:lnTo>
                  <a:pt x="476601" y="466299"/>
                </a:lnTo>
                <a:lnTo>
                  <a:pt x="476601" y="127496"/>
                </a:lnTo>
                <a:close/>
                <a:moveTo>
                  <a:pt x="2026544" y="116342"/>
                </a:moveTo>
                <a:cubicBezTo>
                  <a:pt x="2065195" y="116342"/>
                  <a:pt x="2094320" y="126721"/>
                  <a:pt x="2113220" y="147093"/>
                </a:cubicBezTo>
                <a:cubicBezTo>
                  <a:pt x="2132042" y="167465"/>
                  <a:pt x="2141569" y="199687"/>
                  <a:pt x="2141569" y="242832"/>
                </a:cubicBezTo>
                <a:lnTo>
                  <a:pt x="2141569" y="466376"/>
                </a:lnTo>
                <a:lnTo>
                  <a:pt x="2045366" y="466376"/>
                </a:lnTo>
                <a:lnTo>
                  <a:pt x="2045366" y="254992"/>
                </a:lnTo>
                <a:cubicBezTo>
                  <a:pt x="2045366" y="232762"/>
                  <a:pt x="2041183" y="217503"/>
                  <a:pt x="2033050" y="209757"/>
                </a:cubicBezTo>
                <a:cubicBezTo>
                  <a:pt x="2024840" y="201933"/>
                  <a:pt x="2013686" y="197983"/>
                  <a:pt x="1999820" y="197983"/>
                </a:cubicBezTo>
                <a:cubicBezTo>
                  <a:pt x="1988899" y="197983"/>
                  <a:pt x="1979371" y="199610"/>
                  <a:pt x="1971548" y="202786"/>
                </a:cubicBezTo>
                <a:cubicBezTo>
                  <a:pt x="1963647" y="205961"/>
                  <a:pt x="1956211" y="210764"/>
                  <a:pt x="1949472" y="216651"/>
                </a:cubicBezTo>
                <a:cubicBezTo>
                  <a:pt x="1943818" y="222305"/>
                  <a:pt x="1938938" y="229121"/>
                  <a:pt x="1935143" y="237022"/>
                </a:cubicBezTo>
                <a:cubicBezTo>
                  <a:pt x="1931347" y="244768"/>
                  <a:pt x="1929411" y="253366"/>
                  <a:pt x="1929411" y="262583"/>
                </a:cubicBezTo>
                <a:lnTo>
                  <a:pt x="1929411" y="466299"/>
                </a:lnTo>
                <a:lnTo>
                  <a:pt x="1833130" y="466299"/>
                </a:lnTo>
                <a:lnTo>
                  <a:pt x="1833130" y="124630"/>
                </a:lnTo>
                <a:lnTo>
                  <a:pt x="1926855" y="124630"/>
                </a:lnTo>
                <a:lnTo>
                  <a:pt x="1926855" y="165063"/>
                </a:lnTo>
                <a:cubicBezTo>
                  <a:pt x="1938938" y="149494"/>
                  <a:pt x="1952958" y="137798"/>
                  <a:pt x="1968605" y="130052"/>
                </a:cubicBezTo>
                <a:cubicBezTo>
                  <a:pt x="1987040" y="120989"/>
                  <a:pt x="2006559" y="116342"/>
                  <a:pt x="2026544" y="116342"/>
                </a:cubicBezTo>
                <a:close/>
                <a:moveTo>
                  <a:pt x="1272176" y="115490"/>
                </a:moveTo>
                <a:cubicBezTo>
                  <a:pt x="1298667" y="115490"/>
                  <a:pt x="1321285" y="118279"/>
                  <a:pt x="1339410" y="123623"/>
                </a:cubicBezTo>
                <a:cubicBezTo>
                  <a:pt x="1357613" y="129045"/>
                  <a:pt x="1372717" y="136404"/>
                  <a:pt x="1384258" y="145544"/>
                </a:cubicBezTo>
                <a:cubicBezTo>
                  <a:pt x="1389061" y="149339"/>
                  <a:pt x="1393321" y="153445"/>
                  <a:pt x="1397194" y="157860"/>
                </a:cubicBezTo>
                <a:cubicBezTo>
                  <a:pt x="1402693" y="164211"/>
                  <a:pt x="1407263" y="171183"/>
                  <a:pt x="1410749" y="178696"/>
                </a:cubicBezTo>
                <a:cubicBezTo>
                  <a:pt x="1412376" y="182259"/>
                  <a:pt x="1413925" y="185977"/>
                  <a:pt x="1415319" y="189695"/>
                </a:cubicBezTo>
                <a:cubicBezTo>
                  <a:pt x="1415629" y="190547"/>
                  <a:pt x="1415861" y="191322"/>
                  <a:pt x="1416171" y="192174"/>
                </a:cubicBezTo>
                <a:cubicBezTo>
                  <a:pt x="1419347" y="201934"/>
                  <a:pt x="1421516" y="212235"/>
                  <a:pt x="1422755" y="222847"/>
                </a:cubicBezTo>
                <a:cubicBezTo>
                  <a:pt x="1422910" y="224087"/>
                  <a:pt x="1422910" y="225403"/>
                  <a:pt x="1423065" y="226643"/>
                </a:cubicBezTo>
                <a:lnTo>
                  <a:pt x="1335382" y="226643"/>
                </a:lnTo>
                <a:cubicBezTo>
                  <a:pt x="1334762" y="223699"/>
                  <a:pt x="1333988" y="220988"/>
                  <a:pt x="1333058" y="218432"/>
                </a:cubicBezTo>
                <a:cubicBezTo>
                  <a:pt x="1329263" y="208905"/>
                  <a:pt x="1324615" y="203793"/>
                  <a:pt x="1318109" y="198835"/>
                </a:cubicBezTo>
                <a:cubicBezTo>
                  <a:pt x="1309201" y="192096"/>
                  <a:pt x="1294406" y="188688"/>
                  <a:pt x="1274035" y="188688"/>
                </a:cubicBezTo>
                <a:cubicBezTo>
                  <a:pt x="1262494" y="188688"/>
                  <a:pt x="1252734" y="189618"/>
                  <a:pt x="1245220" y="191477"/>
                </a:cubicBezTo>
                <a:cubicBezTo>
                  <a:pt x="1237784" y="193258"/>
                  <a:pt x="1231975" y="195582"/>
                  <a:pt x="1227870" y="198293"/>
                </a:cubicBezTo>
                <a:cubicBezTo>
                  <a:pt x="1223919" y="200927"/>
                  <a:pt x="1221131" y="203870"/>
                  <a:pt x="1219504" y="207123"/>
                </a:cubicBezTo>
                <a:cubicBezTo>
                  <a:pt x="1217878" y="210454"/>
                  <a:pt x="1217025" y="213630"/>
                  <a:pt x="1217025" y="216418"/>
                </a:cubicBezTo>
                <a:cubicBezTo>
                  <a:pt x="1217025" y="225946"/>
                  <a:pt x="1219814" y="232685"/>
                  <a:pt x="1225469" y="236867"/>
                </a:cubicBezTo>
                <a:cubicBezTo>
                  <a:pt x="1231588" y="241437"/>
                  <a:pt x="1244058" y="245388"/>
                  <a:pt x="1262494" y="248641"/>
                </a:cubicBezTo>
                <a:lnTo>
                  <a:pt x="1304553" y="255612"/>
                </a:lnTo>
                <a:cubicBezTo>
                  <a:pt x="1328023" y="259485"/>
                  <a:pt x="1350022" y="264442"/>
                  <a:pt x="1365513" y="270484"/>
                </a:cubicBezTo>
                <a:cubicBezTo>
                  <a:pt x="1381160" y="276526"/>
                  <a:pt x="1393863" y="284194"/>
                  <a:pt x="1403313" y="293179"/>
                </a:cubicBezTo>
                <a:cubicBezTo>
                  <a:pt x="1412840" y="302320"/>
                  <a:pt x="1419579" y="313241"/>
                  <a:pt x="1423375" y="325635"/>
                </a:cubicBezTo>
                <a:lnTo>
                  <a:pt x="1423375" y="325712"/>
                </a:lnTo>
                <a:cubicBezTo>
                  <a:pt x="1427093" y="337950"/>
                  <a:pt x="1428952" y="352203"/>
                  <a:pt x="1428952" y="368159"/>
                </a:cubicBezTo>
                <a:cubicBezTo>
                  <a:pt x="1428952" y="400537"/>
                  <a:pt x="1416481" y="426873"/>
                  <a:pt x="1391927" y="446392"/>
                </a:cubicBezTo>
                <a:cubicBezTo>
                  <a:pt x="1367605" y="465757"/>
                  <a:pt x="1329805" y="475516"/>
                  <a:pt x="1279534" y="475516"/>
                </a:cubicBezTo>
                <a:cubicBezTo>
                  <a:pt x="1259473" y="475516"/>
                  <a:pt x="1240031" y="473657"/>
                  <a:pt x="1221828" y="470017"/>
                </a:cubicBezTo>
                <a:cubicBezTo>
                  <a:pt x="1203470" y="466299"/>
                  <a:pt x="1186739" y="459870"/>
                  <a:pt x="1172255" y="450730"/>
                </a:cubicBezTo>
                <a:cubicBezTo>
                  <a:pt x="1157615" y="441590"/>
                  <a:pt x="1145454" y="429196"/>
                  <a:pt x="1136081" y="413937"/>
                </a:cubicBezTo>
                <a:cubicBezTo>
                  <a:pt x="1127251" y="399607"/>
                  <a:pt x="1121984" y="381559"/>
                  <a:pt x="1120280" y="360336"/>
                </a:cubicBezTo>
                <a:lnTo>
                  <a:pt x="1213230" y="360336"/>
                </a:lnTo>
                <a:cubicBezTo>
                  <a:pt x="1216561" y="375828"/>
                  <a:pt x="1223455" y="386207"/>
                  <a:pt x="1233911" y="391087"/>
                </a:cubicBezTo>
                <a:cubicBezTo>
                  <a:pt x="1246072" y="396819"/>
                  <a:pt x="1261022" y="399685"/>
                  <a:pt x="1278295" y="399685"/>
                </a:cubicBezTo>
                <a:cubicBezTo>
                  <a:pt x="1298744" y="399685"/>
                  <a:pt x="1313539" y="397129"/>
                  <a:pt x="1322059" y="392171"/>
                </a:cubicBezTo>
                <a:cubicBezTo>
                  <a:pt x="1330115" y="387524"/>
                  <a:pt x="1333988" y="380088"/>
                  <a:pt x="1333988" y="369398"/>
                </a:cubicBezTo>
                <a:cubicBezTo>
                  <a:pt x="1333988" y="361808"/>
                  <a:pt x="1331509" y="355224"/>
                  <a:pt x="1326319" y="349492"/>
                </a:cubicBezTo>
                <a:cubicBezTo>
                  <a:pt x="1321207" y="343760"/>
                  <a:pt x="1310828" y="339654"/>
                  <a:pt x="1295568" y="337253"/>
                </a:cubicBezTo>
                <a:lnTo>
                  <a:pt x="1247467" y="329585"/>
                </a:lnTo>
                <a:cubicBezTo>
                  <a:pt x="1206723" y="323156"/>
                  <a:pt x="1175818" y="311847"/>
                  <a:pt x="1155678" y="296045"/>
                </a:cubicBezTo>
                <a:cubicBezTo>
                  <a:pt x="1135152" y="279934"/>
                  <a:pt x="1124695" y="255302"/>
                  <a:pt x="1124695" y="222847"/>
                </a:cubicBezTo>
                <a:cubicBezTo>
                  <a:pt x="1124695" y="206194"/>
                  <a:pt x="1128336" y="191089"/>
                  <a:pt x="1135617" y="177844"/>
                </a:cubicBezTo>
                <a:cubicBezTo>
                  <a:pt x="1142820" y="164676"/>
                  <a:pt x="1153122" y="153367"/>
                  <a:pt x="1166290" y="144150"/>
                </a:cubicBezTo>
                <a:cubicBezTo>
                  <a:pt x="1179303" y="135010"/>
                  <a:pt x="1194950" y="127883"/>
                  <a:pt x="1212920" y="122926"/>
                </a:cubicBezTo>
                <a:cubicBezTo>
                  <a:pt x="1230813" y="117969"/>
                  <a:pt x="1250720" y="115490"/>
                  <a:pt x="1272176" y="115490"/>
                </a:cubicBezTo>
                <a:close/>
                <a:moveTo>
                  <a:pt x="1629957" y="115335"/>
                </a:moveTo>
                <a:cubicBezTo>
                  <a:pt x="1681776" y="115335"/>
                  <a:pt x="1721358" y="130517"/>
                  <a:pt x="1747616" y="160493"/>
                </a:cubicBezTo>
                <a:cubicBezTo>
                  <a:pt x="1773797" y="190315"/>
                  <a:pt x="1787043" y="230980"/>
                  <a:pt x="1787043" y="281328"/>
                </a:cubicBezTo>
                <a:lnTo>
                  <a:pt x="1787043" y="320522"/>
                </a:lnTo>
                <a:lnTo>
                  <a:pt x="1556526" y="320522"/>
                </a:lnTo>
                <a:cubicBezTo>
                  <a:pt x="1557843" y="344612"/>
                  <a:pt x="1564350" y="363744"/>
                  <a:pt x="1575968" y="377454"/>
                </a:cubicBezTo>
                <a:cubicBezTo>
                  <a:pt x="1587974" y="391629"/>
                  <a:pt x="1606332" y="398833"/>
                  <a:pt x="1630654" y="398833"/>
                </a:cubicBezTo>
                <a:cubicBezTo>
                  <a:pt x="1662954" y="398833"/>
                  <a:pt x="1682009" y="386207"/>
                  <a:pt x="1688825" y="360181"/>
                </a:cubicBezTo>
                <a:lnTo>
                  <a:pt x="1688903" y="360181"/>
                </a:lnTo>
                <a:lnTo>
                  <a:pt x="1782937" y="360181"/>
                </a:lnTo>
                <a:cubicBezTo>
                  <a:pt x="1776663" y="397361"/>
                  <a:pt x="1761249" y="426098"/>
                  <a:pt x="1737082" y="445540"/>
                </a:cubicBezTo>
                <a:cubicBezTo>
                  <a:pt x="1712527" y="465292"/>
                  <a:pt x="1676509" y="475284"/>
                  <a:pt x="1630034" y="475284"/>
                </a:cubicBezTo>
                <a:cubicBezTo>
                  <a:pt x="1574032" y="475284"/>
                  <a:pt x="1531197" y="459482"/>
                  <a:pt x="1502848" y="428267"/>
                </a:cubicBezTo>
                <a:cubicBezTo>
                  <a:pt x="1474498" y="397129"/>
                  <a:pt x="1460168" y="352590"/>
                  <a:pt x="1460168" y="295890"/>
                </a:cubicBezTo>
                <a:cubicBezTo>
                  <a:pt x="1460168" y="267618"/>
                  <a:pt x="1464273" y="241979"/>
                  <a:pt x="1472484" y="219826"/>
                </a:cubicBezTo>
                <a:cubicBezTo>
                  <a:pt x="1480695" y="197673"/>
                  <a:pt x="1492391" y="178464"/>
                  <a:pt x="1507340" y="162894"/>
                </a:cubicBezTo>
                <a:cubicBezTo>
                  <a:pt x="1522290" y="147325"/>
                  <a:pt x="1540415" y="135397"/>
                  <a:pt x="1561174" y="127341"/>
                </a:cubicBezTo>
                <a:cubicBezTo>
                  <a:pt x="1581855" y="119363"/>
                  <a:pt x="1605015" y="115335"/>
                  <a:pt x="1629957" y="115335"/>
                </a:cubicBezTo>
                <a:close/>
                <a:moveTo>
                  <a:pt x="784576" y="115335"/>
                </a:moveTo>
                <a:cubicBezTo>
                  <a:pt x="836395" y="115335"/>
                  <a:pt x="875977" y="130517"/>
                  <a:pt x="902235" y="160493"/>
                </a:cubicBezTo>
                <a:cubicBezTo>
                  <a:pt x="928416" y="190315"/>
                  <a:pt x="941661" y="230980"/>
                  <a:pt x="941661" y="281328"/>
                </a:cubicBezTo>
                <a:lnTo>
                  <a:pt x="941661" y="320522"/>
                </a:lnTo>
                <a:lnTo>
                  <a:pt x="711145" y="320522"/>
                </a:lnTo>
                <a:cubicBezTo>
                  <a:pt x="712462" y="344612"/>
                  <a:pt x="718969" y="363744"/>
                  <a:pt x="730587" y="377454"/>
                </a:cubicBezTo>
                <a:cubicBezTo>
                  <a:pt x="742593" y="391629"/>
                  <a:pt x="760951" y="398833"/>
                  <a:pt x="785273" y="398833"/>
                </a:cubicBezTo>
                <a:cubicBezTo>
                  <a:pt x="817573" y="398833"/>
                  <a:pt x="836628" y="386207"/>
                  <a:pt x="843444" y="360181"/>
                </a:cubicBezTo>
                <a:lnTo>
                  <a:pt x="843522" y="360181"/>
                </a:lnTo>
                <a:lnTo>
                  <a:pt x="937556" y="360181"/>
                </a:lnTo>
                <a:cubicBezTo>
                  <a:pt x="931282" y="397361"/>
                  <a:pt x="915868" y="426098"/>
                  <a:pt x="891701" y="445540"/>
                </a:cubicBezTo>
                <a:cubicBezTo>
                  <a:pt x="867146" y="465292"/>
                  <a:pt x="831128" y="475284"/>
                  <a:pt x="784653" y="475284"/>
                </a:cubicBezTo>
                <a:cubicBezTo>
                  <a:pt x="728651" y="475284"/>
                  <a:pt x="685816" y="459482"/>
                  <a:pt x="657467" y="428267"/>
                </a:cubicBezTo>
                <a:cubicBezTo>
                  <a:pt x="629117" y="397129"/>
                  <a:pt x="614787" y="352590"/>
                  <a:pt x="614787" y="295890"/>
                </a:cubicBezTo>
                <a:cubicBezTo>
                  <a:pt x="614787" y="267618"/>
                  <a:pt x="618892" y="241979"/>
                  <a:pt x="627103" y="219826"/>
                </a:cubicBezTo>
                <a:cubicBezTo>
                  <a:pt x="635313" y="197673"/>
                  <a:pt x="647010" y="178464"/>
                  <a:pt x="661959" y="162894"/>
                </a:cubicBezTo>
                <a:cubicBezTo>
                  <a:pt x="676909" y="147325"/>
                  <a:pt x="695034" y="135397"/>
                  <a:pt x="715793" y="127341"/>
                </a:cubicBezTo>
                <a:cubicBezTo>
                  <a:pt x="736474" y="119363"/>
                  <a:pt x="759634" y="115335"/>
                  <a:pt x="784576" y="115335"/>
                </a:cubicBezTo>
                <a:close/>
                <a:moveTo>
                  <a:pt x="2576886" y="97288"/>
                </a:moveTo>
                <a:cubicBezTo>
                  <a:pt x="2499118" y="97288"/>
                  <a:pt x="2435834" y="160571"/>
                  <a:pt x="2435834" y="238339"/>
                </a:cubicBezTo>
                <a:cubicBezTo>
                  <a:pt x="2435834" y="316108"/>
                  <a:pt x="2499118" y="379391"/>
                  <a:pt x="2576886" y="379391"/>
                </a:cubicBezTo>
                <a:cubicBezTo>
                  <a:pt x="2654654" y="379391"/>
                  <a:pt x="2717938" y="316108"/>
                  <a:pt x="2717938" y="238339"/>
                </a:cubicBezTo>
                <a:cubicBezTo>
                  <a:pt x="2717938" y="160571"/>
                  <a:pt x="2654654" y="97288"/>
                  <a:pt x="2576886" y="97288"/>
                </a:cubicBezTo>
                <a:close/>
                <a:moveTo>
                  <a:pt x="2196642" y="10456"/>
                </a:moveTo>
                <a:lnTo>
                  <a:pt x="2290522" y="10456"/>
                </a:lnTo>
                <a:lnTo>
                  <a:pt x="2290522" y="466298"/>
                </a:lnTo>
                <a:lnTo>
                  <a:pt x="2196642" y="466298"/>
                </a:lnTo>
                <a:close/>
                <a:moveTo>
                  <a:pt x="986665" y="10456"/>
                </a:moveTo>
                <a:lnTo>
                  <a:pt x="1080545" y="10456"/>
                </a:lnTo>
                <a:lnTo>
                  <a:pt x="1080545" y="475593"/>
                </a:lnTo>
                <a:lnTo>
                  <a:pt x="1065905" y="475593"/>
                </a:lnTo>
                <a:cubicBezTo>
                  <a:pt x="1022063" y="475129"/>
                  <a:pt x="986665" y="438878"/>
                  <a:pt x="986665" y="394107"/>
                </a:cubicBezTo>
                <a:close/>
                <a:moveTo>
                  <a:pt x="476601" y="10456"/>
                </a:moveTo>
                <a:lnTo>
                  <a:pt x="480087" y="10456"/>
                </a:lnTo>
                <a:lnTo>
                  <a:pt x="569319" y="10456"/>
                </a:lnTo>
                <a:lnTo>
                  <a:pt x="572882" y="10456"/>
                </a:lnTo>
                <a:lnTo>
                  <a:pt x="572882" y="81330"/>
                </a:lnTo>
                <a:lnTo>
                  <a:pt x="572882" y="84893"/>
                </a:lnTo>
                <a:lnTo>
                  <a:pt x="569319" y="84893"/>
                </a:lnTo>
                <a:lnTo>
                  <a:pt x="480087" y="84893"/>
                </a:lnTo>
                <a:lnTo>
                  <a:pt x="476601" y="84893"/>
                </a:lnTo>
                <a:lnTo>
                  <a:pt x="476601" y="81330"/>
                </a:lnTo>
                <a:close/>
                <a:moveTo>
                  <a:pt x="58559" y="6331"/>
                </a:moveTo>
                <a:cubicBezTo>
                  <a:pt x="67660" y="8597"/>
                  <a:pt x="76103" y="13593"/>
                  <a:pt x="82648" y="20990"/>
                </a:cubicBezTo>
                <a:lnTo>
                  <a:pt x="326565" y="298911"/>
                </a:lnTo>
                <a:lnTo>
                  <a:pt x="326565" y="10456"/>
                </a:lnTo>
                <a:lnTo>
                  <a:pt x="421064" y="10456"/>
                </a:lnTo>
                <a:lnTo>
                  <a:pt x="421064" y="424781"/>
                </a:lnTo>
                <a:cubicBezTo>
                  <a:pt x="421064" y="444610"/>
                  <a:pt x="408903" y="462348"/>
                  <a:pt x="390545" y="469397"/>
                </a:cubicBezTo>
                <a:cubicBezTo>
                  <a:pt x="385123" y="471488"/>
                  <a:pt x="379391" y="472495"/>
                  <a:pt x="373814" y="472495"/>
                </a:cubicBezTo>
                <a:cubicBezTo>
                  <a:pt x="360491" y="472495"/>
                  <a:pt x="347556" y="466918"/>
                  <a:pt x="338416" y="456461"/>
                </a:cubicBezTo>
                <a:lnTo>
                  <a:pt x="94499" y="178541"/>
                </a:lnTo>
                <a:lnTo>
                  <a:pt x="94499" y="466298"/>
                </a:lnTo>
                <a:lnTo>
                  <a:pt x="0" y="466298"/>
                </a:lnTo>
                <a:lnTo>
                  <a:pt x="0" y="52748"/>
                </a:lnTo>
                <a:cubicBezTo>
                  <a:pt x="0" y="32841"/>
                  <a:pt x="12161" y="15103"/>
                  <a:pt x="30519" y="8055"/>
                </a:cubicBezTo>
                <a:cubicBezTo>
                  <a:pt x="39698" y="4530"/>
                  <a:pt x="49457" y="4066"/>
                  <a:pt x="58559" y="6331"/>
                </a:cubicBezTo>
                <a:close/>
                <a:moveTo>
                  <a:pt x="2576886" y="0"/>
                </a:moveTo>
                <a:cubicBezTo>
                  <a:pt x="2708333" y="0"/>
                  <a:pt x="2815303" y="106970"/>
                  <a:pt x="2815303" y="238417"/>
                </a:cubicBezTo>
                <a:cubicBezTo>
                  <a:pt x="2815303" y="287061"/>
                  <a:pt x="2800586" y="332296"/>
                  <a:pt x="2775489" y="370096"/>
                </a:cubicBezTo>
                <a:lnTo>
                  <a:pt x="2775412" y="370096"/>
                </a:lnTo>
                <a:lnTo>
                  <a:pt x="2855736" y="450420"/>
                </a:lnTo>
                <a:lnTo>
                  <a:pt x="2789354" y="516802"/>
                </a:lnTo>
                <a:lnTo>
                  <a:pt x="2709108" y="436555"/>
                </a:lnTo>
                <a:cubicBezTo>
                  <a:pt x="2671230" y="461962"/>
                  <a:pt x="2625762" y="476756"/>
                  <a:pt x="2576886" y="476756"/>
                </a:cubicBezTo>
                <a:cubicBezTo>
                  <a:pt x="2445439" y="476756"/>
                  <a:pt x="2338469" y="369864"/>
                  <a:pt x="2338469" y="238417"/>
                </a:cubicBezTo>
                <a:cubicBezTo>
                  <a:pt x="2338469" y="106970"/>
                  <a:pt x="2445439" y="0"/>
                  <a:pt x="2576886" y="0"/>
                </a:cubicBezTo>
                <a:close/>
              </a:path>
            </a:pathLst>
          </a:custGeom>
          <a:solidFill>
            <a:srgbClr val="EF5F17"/>
          </a:solidFill>
          <a:ln w="7744" cap="flat">
            <a:noFill/>
            <a:prstDash val="solid"/>
            <a:miter/>
          </a:ln>
        </p:spPr>
        <p:txBody>
          <a:bodyPr wrap="square" rtlCol="0" anchor="ctr">
            <a:noAutofit/>
          </a:bodyPr>
          <a:lstStyle/>
          <a:p>
            <a:endParaRPr lang="en-US">
              <a:solidFill>
                <a:schemeClr val="bg1"/>
              </a:solidFill>
            </a:endParaRPr>
          </a:p>
        </p:txBody>
      </p:sp>
      <p:pic>
        <p:nvPicPr>
          <p:cNvPr id="4" name="NielsenIQ GFK lockup" hidden="1">
            <a:extLst>
              <a:ext uri="{FF2B5EF4-FFF2-40B4-BE49-F238E27FC236}">
                <a16:creationId xmlns:a16="http://schemas.microsoft.com/office/drawing/2014/main" id="{6C6D0C05-7C48-49FD-8B2C-4EC04A3B695D}"/>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95275" y="5623108"/>
            <a:ext cx="2855736" cy="637108"/>
          </a:xfrm>
          <a:prstGeom prst="rect">
            <a:avLst/>
          </a:prstGeom>
        </p:spPr>
      </p:pic>
      <p:pic>
        <p:nvPicPr>
          <p:cNvPr id="2" name="NielsenIQ logo+wordmark" descr="A black and orange sign with white text&#10;&#10;Description automatically generated" hidden="1">
            <a:extLst>
              <a:ext uri="{FF2B5EF4-FFF2-40B4-BE49-F238E27FC236}">
                <a16:creationId xmlns:a16="http://schemas.microsoft.com/office/drawing/2014/main" id="{F1AF17E4-D74E-0B96-887C-9A86B4C4FD47}"/>
              </a:ext>
            </a:extLst>
          </p:cNvPr>
          <p:cNvPicPr>
            <a:picLocks noGrp="1" noRo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286177" y="5561267"/>
            <a:ext cx="2068879" cy="751864"/>
          </a:xfrm>
          <a:prstGeom prst="rect">
            <a:avLst/>
          </a:prstGeom>
        </p:spPr>
      </p:pic>
      <p:pic>
        <p:nvPicPr>
          <p:cNvPr id="5" name="powered by GfK intelligence" hidden="1">
            <a:extLst>
              <a:ext uri="{FF2B5EF4-FFF2-40B4-BE49-F238E27FC236}">
                <a16:creationId xmlns:a16="http://schemas.microsoft.com/office/drawing/2014/main" id="{BB18BED5-AAB9-37BB-8D75-57131C287FAC}"/>
              </a:ext>
            </a:extLst>
          </p:cNvPr>
          <p:cNvPicPr>
            <a:picLocks noGrp="1" noRot="1" noMove="1" noResize="1" noEditPoints="1" noAdjustHandles="1" noChangeArrowheads="1" noChangeShapeType="1" noCrop="1"/>
          </p:cNvPicPr>
          <p:nvPr userDrawn="1"/>
        </p:nvPicPr>
        <p:blipFill rotWithShape="1">
          <a:blip r:embed="rId5">
            <a:extLst>
              <a:ext uri="{96DAC541-7B7A-43D3-8B79-37D633B846F1}">
                <asvg:svgBlip xmlns:asvg="http://schemas.microsoft.com/office/drawing/2016/SVG/main" r:embed="rId6"/>
              </a:ext>
            </a:extLst>
          </a:blip>
          <a:srcRect/>
          <a:stretch/>
        </p:blipFill>
        <p:spPr>
          <a:xfrm>
            <a:off x="9144014" y="5724519"/>
            <a:ext cx="2752712" cy="421003"/>
          </a:xfrm>
          <a:prstGeom prst="rect">
            <a:avLst/>
          </a:prstGeom>
        </p:spPr>
      </p:pic>
    </p:spTree>
    <p:extLst>
      <p:ext uri="{BB962C8B-B14F-4D97-AF65-F5344CB8AC3E}">
        <p14:creationId xmlns:p14="http://schemas.microsoft.com/office/powerpoint/2010/main" val="21046629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cover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1671355"/>
            <a:ext cx="8642083" cy="2387600"/>
          </a:xfrm>
          <a:prstGeom prst="rect">
            <a:avLst/>
          </a:prstGeom>
        </p:spPr>
        <p:txBody>
          <a:bodyPr anchor="b">
            <a:noAutofit/>
          </a:bodyPr>
          <a:lstStyle>
            <a:lvl1pPr algn="l">
              <a:defRPr sz="5400">
                <a:solidFill>
                  <a:schemeClr val="bg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7" y="4151029"/>
            <a:ext cx="8642083" cy="837883"/>
          </a:xfrm>
        </p:spPr>
        <p:txBody>
          <a:bodyPr>
            <a:noAutofit/>
          </a:bodyPr>
          <a:lstStyle>
            <a:lvl1pPr marL="0" indent="0" algn="l">
              <a:spcBef>
                <a:spcPts val="0"/>
              </a:spcBef>
              <a:spcAft>
                <a:spcPts val="0"/>
              </a:spcAft>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8" name="Text Placeholder 17">
            <a:extLst>
              <a:ext uri="{FF2B5EF4-FFF2-40B4-BE49-F238E27FC236}">
                <a16:creationId xmlns:a16="http://schemas.microsoft.com/office/drawing/2014/main" id="{4D8E56BE-097F-EB4E-3287-BD1DCBFF4884}"/>
              </a:ext>
            </a:extLst>
          </p:cNvPr>
          <p:cNvSpPr>
            <a:spLocks noGrp="1"/>
          </p:cNvSpPr>
          <p:nvPr>
            <p:ph type="body" sz="quarter" idx="10" hasCustomPrompt="1"/>
          </p:nvPr>
        </p:nvSpPr>
        <p:spPr>
          <a:xfrm>
            <a:off x="288559" y="5194091"/>
            <a:ext cx="8642083"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19" name="Text Placeholder 17">
            <a:extLst>
              <a:ext uri="{FF2B5EF4-FFF2-40B4-BE49-F238E27FC236}">
                <a16:creationId xmlns:a16="http://schemas.microsoft.com/office/drawing/2014/main" id="{6942A971-1821-DF95-6B7B-A7991E06FA8B}"/>
              </a:ext>
            </a:extLst>
          </p:cNvPr>
          <p:cNvSpPr>
            <a:spLocks noGrp="1"/>
          </p:cNvSpPr>
          <p:nvPr>
            <p:ph type="body" sz="quarter" idx="11" hasCustomPrompt="1"/>
          </p:nvPr>
        </p:nvSpPr>
        <p:spPr>
          <a:xfrm>
            <a:off x="288559" y="5562226"/>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DEC3D6C2-3D92-FDB9-8FF6-0B85288173C0}"/>
              </a:ext>
            </a:extLst>
          </p:cNvPr>
          <p:cNvSpPr>
            <a:spLocks noGrp="1"/>
          </p:cNvSpPr>
          <p:nvPr>
            <p:ph type="body" sz="quarter" idx="12" hasCustomPrompt="1"/>
          </p:nvPr>
        </p:nvSpPr>
        <p:spPr>
          <a:xfrm>
            <a:off x="288559" y="6111792"/>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
        <p:nvSpPr>
          <p:cNvPr id="15" name="TextBox 14">
            <a:extLst>
              <a:ext uri="{FF2B5EF4-FFF2-40B4-BE49-F238E27FC236}">
                <a16:creationId xmlns:a16="http://schemas.microsoft.com/office/drawing/2014/main" id="{D439B148-E719-27C3-3403-978BEDC13EC0}"/>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74222626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cover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1671355"/>
            <a:ext cx="8642083" cy="2387600"/>
          </a:xfrm>
          <a:prstGeom prst="rect">
            <a:avLst/>
          </a:prstGeo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7" y="4151029"/>
            <a:ext cx="8642083" cy="837883"/>
          </a:xfrm>
        </p:spPr>
        <p:txBody>
          <a:bodyPr>
            <a:noAutofit/>
          </a:bodyPr>
          <a:lstStyle>
            <a:lvl1pPr marL="0" indent="0" algn="l">
              <a:spcBef>
                <a:spcPts val="0"/>
              </a:spcBef>
              <a:spcAft>
                <a:spcPts val="0"/>
              </a:spcAft>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802" y="447040"/>
            <a:ext cx="1219199" cy="518808"/>
          </a:xfrm>
          <a:prstGeom prst="rect">
            <a:avLst/>
          </a:prstGeom>
        </p:spPr>
      </p:pic>
      <p:sp>
        <p:nvSpPr>
          <p:cNvPr id="6" name="Text Placeholder 17">
            <a:extLst>
              <a:ext uri="{FF2B5EF4-FFF2-40B4-BE49-F238E27FC236}">
                <a16:creationId xmlns:a16="http://schemas.microsoft.com/office/drawing/2014/main" id="{5A8605A2-A6E9-EC94-9E56-90DDBAD35A0A}"/>
              </a:ext>
            </a:extLst>
          </p:cNvPr>
          <p:cNvSpPr>
            <a:spLocks noGrp="1"/>
          </p:cNvSpPr>
          <p:nvPr>
            <p:ph type="body" sz="quarter" idx="10" hasCustomPrompt="1"/>
          </p:nvPr>
        </p:nvSpPr>
        <p:spPr>
          <a:xfrm>
            <a:off x="288559" y="5194091"/>
            <a:ext cx="8642083"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3685AD82-6787-48AF-A22F-3B00153B3641}"/>
              </a:ext>
            </a:extLst>
          </p:cNvPr>
          <p:cNvSpPr>
            <a:spLocks noGrp="1"/>
          </p:cNvSpPr>
          <p:nvPr>
            <p:ph type="body" sz="quarter" idx="11" hasCustomPrompt="1"/>
          </p:nvPr>
        </p:nvSpPr>
        <p:spPr>
          <a:xfrm>
            <a:off x="288559" y="5562226"/>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8" name="Text Placeholder 17">
            <a:extLst>
              <a:ext uri="{FF2B5EF4-FFF2-40B4-BE49-F238E27FC236}">
                <a16:creationId xmlns:a16="http://schemas.microsoft.com/office/drawing/2014/main" id="{F5944916-51FE-3EDB-647A-59CBDF40CBE3}"/>
              </a:ext>
            </a:extLst>
          </p:cNvPr>
          <p:cNvSpPr>
            <a:spLocks noGrp="1"/>
          </p:cNvSpPr>
          <p:nvPr>
            <p:ph type="body" sz="quarter" idx="12" hasCustomPrompt="1"/>
          </p:nvPr>
        </p:nvSpPr>
        <p:spPr>
          <a:xfrm>
            <a:off x="288559" y="6111792"/>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
        <p:nvSpPr>
          <p:cNvPr id="10" name="TextBox 9">
            <a:extLst>
              <a:ext uri="{FF2B5EF4-FFF2-40B4-BE49-F238E27FC236}">
                <a16:creationId xmlns:a16="http://schemas.microsoft.com/office/drawing/2014/main" id="{1FA3C0EC-F1E0-4D42-57B1-27E1B43D0E3C}"/>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85000"/>
                  </a:schemeClr>
                </a:solidFill>
              </a:rPr>
              <a:t>© 2023 Nielsen Consumer LLC. All Rights Reserved.</a:t>
            </a:r>
          </a:p>
        </p:txBody>
      </p:sp>
    </p:spTree>
    <p:extLst>
      <p:ext uri="{BB962C8B-B14F-4D97-AF65-F5344CB8AC3E}">
        <p14:creationId xmlns:p14="http://schemas.microsoft.com/office/powerpoint/2010/main" val="238230217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cover_whit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1671355"/>
            <a:ext cx="8642083" cy="2387600"/>
          </a:xfrm>
          <a:prstGeom prst="rect">
            <a:avLst/>
          </a:prstGeo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7" y="4151029"/>
            <a:ext cx="8642083" cy="837883"/>
          </a:xfrm>
        </p:spPr>
        <p:txBody>
          <a:bodyPr>
            <a:noAutofit/>
          </a:bodyPr>
          <a:lstStyle>
            <a:lvl1pPr marL="0" indent="0" algn="l">
              <a:spcBef>
                <a:spcPts val="0"/>
              </a:spcBef>
              <a:spcAft>
                <a:spcPts val="0"/>
              </a:spcAft>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802" y="447040"/>
            <a:ext cx="1219199" cy="518808"/>
          </a:xfrm>
          <a:prstGeom prst="rect">
            <a:avLst/>
          </a:prstGeom>
        </p:spPr>
      </p:pic>
      <p:sp>
        <p:nvSpPr>
          <p:cNvPr id="6" name="Text Placeholder 17">
            <a:extLst>
              <a:ext uri="{FF2B5EF4-FFF2-40B4-BE49-F238E27FC236}">
                <a16:creationId xmlns:a16="http://schemas.microsoft.com/office/drawing/2014/main" id="{C32257C0-3FBF-B047-8C59-CDBF51B11985}"/>
              </a:ext>
            </a:extLst>
          </p:cNvPr>
          <p:cNvSpPr>
            <a:spLocks noGrp="1"/>
          </p:cNvSpPr>
          <p:nvPr>
            <p:ph type="body" sz="quarter" idx="10" hasCustomPrompt="1"/>
          </p:nvPr>
        </p:nvSpPr>
        <p:spPr>
          <a:xfrm>
            <a:off x="288559" y="5194091"/>
            <a:ext cx="8642083"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BA60B01F-F394-99A6-2702-DE583FCB977E}"/>
              </a:ext>
            </a:extLst>
          </p:cNvPr>
          <p:cNvSpPr>
            <a:spLocks noGrp="1"/>
          </p:cNvSpPr>
          <p:nvPr>
            <p:ph type="body" sz="quarter" idx="11" hasCustomPrompt="1"/>
          </p:nvPr>
        </p:nvSpPr>
        <p:spPr>
          <a:xfrm>
            <a:off x="288559" y="5562226"/>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8" name="Text Placeholder 17">
            <a:extLst>
              <a:ext uri="{FF2B5EF4-FFF2-40B4-BE49-F238E27FC236}">
                <a16:creationId xmlns:a16="http://schemas.microsoft.com/office/drawing/2014/main" id="{D70F9698-6E59-9274-EC44-4917B7B92AAA}"/>
              </a:ext>
            </a:extLst>
          </p:cNvPr>
          <p:cNvSpPr>
            <a:spLocks noGrp="1"/>
          </p:cNvSpPr>
          <p:nvPr>
            <p:ph type="body" sz="quarter" idx="12" hasCustomPrompt="1"/>
          </p:nvPr>
        </p:nvSpPr>
        <p:spPr>
          <a:xfrm>
            <a:off x="288559" y="6111792"/>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
        <p:nvSpPr>
          <p:cNvPr id="10" name="TextBox 9">
            <a:extLst>
              <a:ext uri="{FF2B5EF4-FFF2-40B4-BE49-F238E27FC236}">
                <a16:creationId xmlns:a16="http://schemas.microsoft.com/office/drawing/2014/main" id="{5610FA71-069D-E398-B6E9-5C68D1D17767}"/>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106059370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_cover_niq_viole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rgbClr val="292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 name="Picture 6" descr="Icon&#10;&#10;Description automatically generated">
            <a:extLst>
              <a:ext uri="{FF2B5EF4-FFF2-40B4-BE49-F238E27FC236}">
                <a16:creationId xmlns:a16="http://schemas.microsoft.com/office/drawing/2014/main" id="{E1167A0A-F180-60C7-1EB1-45DFE71B1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2" name="Title 1">
            <a:extLst>
              <a:ext uri="{FF2B5EF4-FFF2-40B4-BE49-F238E27FC236}">
                <a16:creationId xmlns:a16="http://schemas.microsoft.com/office/drawing/2014/main" id="{E163BE63-5485-E51C-D2FB-D90594B2CBBC}"/>
              </a:ext>
            </a:extLst>
          </p:cNvPr>
          <p:cNvSpPr>
            <a:spLocks noGrp="1"/>
          </p:cNvSpPr>
          <p:nvPr>
            <p:ph type="ctrTitle" hasCustomPrompt="1"/>
          </p:nvPr>
        </p:nvSpPr>
        <p:spPr>
          <a:xfrm>
            <a:off x="288557" y="635035"/>
            <a:ext cx="8642083" cy="2387600"/>
          </a:xfrm>
          <a:prstGeom prst="rect">
            <a:avLst/>
          </a:prstGeom>
        </p:spPr>
        <p:txBody>
          <a:bodyPr anchor="b">
            <a:noAutofit/>
          </a:bodyPr>
          <a:lstStyle>
            <a:lvl1pPr algn="l">
              <a:defRPr sz="5400">
                <a:solidFill>
                  <a:schemeClr val="bg1"/>
                </a:solidFill>
              </a:defRPr>
            </a:lvl1pPr>
          </a:lstStyle>
          <a:p>
            <a:r>
              <a:rPr lang="en-US"/>
              <a:t>Insert your presentation title here maximum of three lines</a:t>
            </a:r>
          </a:p>
        </p:txBody>
      </p:sp>
      <p:sp>
        <p:nvSpPr>
          <p:cNvPr id="14" name="Subtitle 2">
            <a:extLst>
              <a:ext uri="{FF2B5EF4-FFF2-40B4-BE49-F238E27FC236}">
                <a16:creationId xmlns:a16="http://schemas.microsoft.com/office/drawing/2014/main" id="{D969D08C-4DD0-FF1D-4F1E-2B57BBBC6138}"/>
              </a:ext>
            </a:extLst>
          </p:cNvPr>
          <p:cNvSpPr>
            <a:spLocks noGrp="1"/>
          </p:cNvSpPr>
          <p:nvPr>
            <p:ph type="subTitle" idx="1"/>
          </p:nvPr>
        </p:nvSpPr>
        <p:spPr>
          <a:xfrm>
            <a:off x="288557" y="3114709"/>
            <a:ext cx="8642083" cy="837883"/>
          </a:xfrm>
        </p:spPr>
        <p:txBody>
          <a:bodyPr>
            <a:noAutofit/>
          </a:bodyPr>
          <a:lstStyle>
            <a:lvl1pPr marL="0" indent="0" algn="l">
              <a:spcBef>
                <a:spcPts val="0"/>
              </a:spcBef>
              <a:spcAft>
                <a:spcPts val="0"/>
              </a:spcAft>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070CF706-7FAA-2BA1-1710-A32021C46A2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2" name="Text Placeholder 17">
            <a:extLst>
              <a:ext uri="{FF2B5EF4-FFF2-40B4-BE49-F238E27FC236}">
                <a16:creationId xmlns:a16="http://schemas.microsoft.com/office/drawing/2014/main" id="{CBF2DA13-D12B-C26E-E2A9-C40AB5EC1E75}"/>
              </a:ext>
            </a:extLst>
          </p:cNvPr>
          <p:cNvSpPr>
            <a:spLocks noGrp="1"/>
          </p:cNvSpPr>
          <p:nvPr>
            <p:ph type="body" sz="quarter" idx="10" hasCustomPrompt="1"/>
          </p:nvPr>
        </p:nvSpPr>
        <p:spPr>
          <a:xfrm>
            <a:off x="288559" y="4192468"/>
            <a:ext cx="8642083"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C2D1BA0D-3E80-194F-1320-6AF0CD1FA8EB}"/>
              </a:ext>
            </a:extLst>
          </p:cNvPr>
          <p:cNvSpPr>
            <a:spLocks noGrp="1"/>
          </p:cNvSpPr>
          <p:nvPr>
            <p:ph type="body" sz="quarter" idx="11" hasCustomPrompt="1"/>
          </p:nvPr>
        </p:nvSpPr>
        <p:spPr>
          <a:xfrm>
            <a:off x="288559" y="4560604"/>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D9D3209E-F835-F81C-0897-C6026694B711}"/>
              </a:ext>
            </a:extLst>
          </p:cNvPr>
          <p:cNvSpPr>
            <a:spLocks noGrp="1"/>
          </p:cNvSpPr>
          <p:nvPr>
            <p:ph type="body" sz="quarter" idx="12" hasCustomPrompt="1"/>
          </p:nvPr>
        </p:nvSpPr>
        <p:spPr>
          <a:xfrm>
            <a:off x="288559" y="5110169"/>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96558833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5_cover_niq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8" name="Picture 7" descr="A picture containing text, clipart, vector graphics&#10;&#10;Description automatically generated">
            <a:extLst>
              <a:ext uri="{FF2B5EF4-FFF2-40B4-BE49-F238E27FC236}">
                <a16:creationId xmlns:a16="http://schemas.microsoft.com/office/drawing/2014/main" id="{CF928130-74A2-EFBD-3E8D-68B5F500D5B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 y="2"/>
            <a:ext cx="12191999" cy="6857999"/>
          </a:xfrm>
          <a:prstGeom prst="rect">
            <a:avLst/>
          </a:prstGeom>
        </p:spPr>
      </p:pic>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635035"/>
            <a:ext cx="8642083" cy="2387600"/>
          </a:xfrm>
          <a:prstGeom prst="rect">
            <a:avLst/>
          </a:prstGeom>
        </p:spPr>
        <p:txBody>
          <a:bodyPr anchor="b">
            <a:noAutofit/>
          </a:bodyPr>
          <a:lstStyle>
            <a:lvl1pPr algn="l">
              <a:defRPr sz="5400">
                <a:solidFill>
                  <a:schemeClr val="tx1"/>
                </a:solidFill>
              </a:defRPr>
            </a:lvl1pPr>
          </a:lstStyle>
          <a:p>
            <a:r>
              <a:rPr lang="en-US"/>
              <a:t>Insert your presentation title here maximum of three lines</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p:nvPr>
        </p:nvSpPr>
        <p:spPr>
          <a:xfrm>
            <a:off x="288557" y="3114709"/>
            <a:ext cx="8642083" cy="837883"/>
          </a:xfrm>
        </p:spPr>
        <p:txBody>
          <a:bodyPr>
            <a:noAutofit/>
          </a:bodyPr>
          <a:lstStyle>
            <a:lvl1pPr marL="0" indent="0" algn="l">
              <a:spcBef>
                <a:spcPts val="0"/>
              </a:spcBef>
              <a:spcAft>
                <a:spcPts val="0"/>
              </a:spcAft>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9" name="Picture 8">
            <a:extLst>
              <a:ext uri="{FF2B5EF4-FFF2-40B4-BE49-F238E27FC236}">
                <a16:creationId xmlns:a16="http://schemas.microsoft.com/office/drawing/2014/main" id="{CD8F8D6A-AB50-00A3-D30C-2B45378DC3A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6" name="Text Placeholder 17">
            <a:extLst>
              <a:ext uri="{FF2B5EF4-FFF2-40B4-BE49-F238E27FC236}">
                <a16:creationId xmlns:a16="http://schemas.microsoft.com/office/drawing/2014/main" id="{CFB95ABC-E46E-D769-519E-007DCFC6AE57}"/>
              </a:ext>
            </a:extLst>
          </p:cNvPr>
          <p:cNvSpPr>
            <a:spLocks noGrp="1"/>
          </p:cNvSpPr>
          <p:nvPr>
            <p:ph type="body" sz="quarter" idx="10" hasCustomPrompt="1"/>
          </p:nvPr>
        </p:nvSpPr>
        <p:spPr>
          <a:xfrm>
            <a:off x="288559" y="4192468"/>
            <a:ext cx="8642083"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530B9719-85BB-17E6-F3D3-4CBAC245D7AE}"/>
              </a:ext>
            </a:extLst>
          </p:cNvPr>
          <p:cNvSpPr>
            <a:spLocks noGrp="1"/>
          </p:cNvSpPr>
          <p:nvPr>
            <p:ph type="body" sz="quarter" idx="11" hasCustomPrompt="1"/>
          </p:nvPr>
        </p:nvSpPr>
        <p:spPr>
          <a:xfrm>
            <a:off x="288559" y="4560604"/>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2" name="Text Placeholder 17">
            <a:extLst>
              <a:ext uri="{FF2B5EF4-FFF2-40B4-BE49-F238E27FC236}">
                <a16:creationId xmlns:a16="http://schemas.microsoft.com/office/drawing/2014/main" id="{F56771D0-5C86-AA60-3F57-E915E5BF86C2}"/>
              </a:ext>
            </a:extLst>
          </p:cNvPr>
          <p:cNvSpPr>
            <a:spLocks noGrp="1"/>
          </p:cNvSpPr>
          <p:nvPr>
            <p:ph type="body" sz="quarter" idx="12" hasCustomPrompt="1"/>
          </p:nvPr>
        </p:nvSpPr>
        <p:spPr>
          <a:xfrm>
            <a:off x="288559" y="5110169"/>
            <a:ext cx="8642083"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
        <p:nvSpPr>
          <p:cNvPr id="10" name="TextBox 9">
            <a:extLst>
              <a:ext uri="{FF2B5EF4-FFF2-40B4-BE49-F238E27FC236}">
                <a16:creationId xmlns:a16="http://schemas.microsoft.com/office/drawing/2014/main" id="{19C478FA-FA6E-05DF-854B-5D984ACB62F4}"/>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23044720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_cover_photo_circle_deep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descr="Shape, circle&#10;&#10;Description automatically generated">
            <a:extLst>
              <a:ext uri="{FF2B5EF4-FFF2-40B4-BE49-F238E27FC236}">
                <a16:creationId xmlns:a16="http://schemas.microsoft.com/office/drawing/2014/main" id="{8C705F6C-3707-85DE-09B3-AF594AAC70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76305" y="0"/>
            <a:ext cx="5015697" cy="5778421"/>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85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bg1"/>
          </a:solidFill>
        </p:spPr>
        <p:txBody>
          <a:bodyPr/>
          <a:lstStyle>
            <a:lvl1pPr marL="0" indent="0" algn="ctr">
              <a:buNone/>
              <a:defRPr/>
            </a:lvl1pPr>
          </a:lstStyle>
          <a:p>
            <a:r>
              <a:rPr lang="en-US"/>
              <a:t>Click picture icon to add photo</a:t>
            </a:r>
          </a:p>
        </p:txBody>
      </p:sp>
      <p:pic>
        <p:nvPicPr>
          <p:cNvPr id="6" name="Picture 5">
            <a:extLst>
              <a:ext uri="{FF2B5EF4-FFF2-40B4-BE49-F238E27FC236}">
                <a16:creationId xmlns:a16="http://schemas.microsoft.com/office/drawing/2014/main" id="{35F6FDAE-AD6C-AA75-831D-BEFAEACADF5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8" name="Title 1">
            <a:extLst>
              <a:ext uri="{FF2B5EF4-FFF2-40B4-BE49-F238E27FC236}">
                <a16:creationId xmlns:a16="http://schemas.microsoft.com/office/drawing/2014/main" id="{BF4D08B7-A365-1427-F812-9D5F6ECF5BF3}"/>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12" name="Subtitle 2">
            <a:extLst>
              <a:ext uri="{FF2B5EF4-FFF2-40B4-BE49-F238E27FC236}">
                <a16:creationId xmlns:a16="http://schemas.microsoft.com/office/drawing/2014/main" id="{11E7862F-A12C-567A-F409-68E4D1A31D3E}"/>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 name="Text Placeholder 17">
            <a:extLst>
              <a:ext uri="{FF2B5EF4-FFF2-40B4-BE49-F238E27FC236}">
                <a16:creationId xmlns:a16="http://schemas.microsoft.com/office/drawing/2014/main" id="{035E2C2E-1885-1CF4-1BBA-BBD015DF7145}"/>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D4B9C85D-6613-2D59-9B2A-FE4896B27A1D}"/>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9" name="Text Placeholder 17">
            <a:extLst>
              <a:ext uri="{FF2B5EF4-FFF2-40B4-BE49-F238E27FC236}">
                <a16:creationId xmlns:a16="http://schemas.microsoft.com/office/drawing/2014/main" id="{721ACD91-DCF9-5C0A-BADD-DA2A150DFD8F}"/>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pic>
        <p:nvPicPr>
          <p:cNvPr id="10" name="Picture 2" descr="Indofood Nutrition | Logopedia | Fandom">
            <a:extLst>
              <a:ext uri="{FF2B5EF4-FFF2-40B4-BE49-F238E27FC236}">
                <a16:creationId xmlns:a16="http://schemas.microsoft.com/office/drawing/2014/main" id="{A06EBEC2-7F3B-0D2D-CACA-4777D5886DA1}"/>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697522" y="5621534"/>
            <a:ext cx="1452079" cy="66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1859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7_cover_photo_circle_blu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8" name="Picture 7" descr="Shape, circle&#10;&#10;Description automatically generated">
            <a:extLst>
              <a:ext uri="{FF2B5EF4-FFF2-40B4-BE49-F238E27FC236}">
                <a16:creationId xmlns:a16="http://schemas.microsoft.com/office/drawing/2014/main" id="{4C7417A5-DB4B-D001-3587-DC3B18D4E55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75502" y="1"/>
            <a:ext cx="5016500" cy="5788409"/>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47584E26-4C77-6A51-FEAD-0EB5B976A2DC}"/>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9" name="Subtitle 2">
            <a:extLst>
              <a:ext uri="{FF2B5EF4-FFF2-40B4-BE49-F238E27FC236}">
                <a16:creationId xmlns:a16="http://schemas.microsoft.com/office/drawing/2014/main" id="{17364624-911C-5C6C-A73C-DB61626F25A8}"/>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5" name="Picture 14">
            <a:extLst>
              <a:ext uri="{FF2B5EF4-FFF2-40B4-BE49-F238E27FC236}">
                <a16:creationId xmlns:a16="http://schemas.microsoft.com/office/drawing/2014/main" id="{6E8A4406-46B4-FEB9-E96C-E4A12EFC75B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04802" y="5694430"/>
            <a:ext cx="1219199" cy="518807"/>
          </a:xfrm>
          <a:prstGeom prst="rect">
            <a:avLst/>
          </a:prstGeom>
        </p:spPr>
      </p:pic>
      <p:sp>
        <p:nvSpPr>
          <p:cNvPr id="2" name="Text Placeholder 17">
            <a:extLst>
              <a:ext uri="{FF2B5EF4-FFF2-40B4-BE49-F238E27FC236}">
                <a16:creationId xmlns:a16="http://schemas.microsoft.com/office/drawing/2014/main" id="{DBFA13A0-5198-A921-B21A-083C4ACCACE9}"/>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B204880D-52B2-9D45-A6A0-B5D77E4CEF84}"/>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7F03C9AE-F80C-97A4-FDED-E9762F8EBC89}"/>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47964664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8_cover_photo_circl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descr="Shape, circle&#10;&#10;Description automatically generated">
            <a:extLst>
              <a:ext uri="{FF2B5EF4-FFF2-40B4-BE49-F238E27FC236}">
                <a16:creationId xmlns:a16="http://schemas.microsoft.com/office/drawing/2014/main" id="{AE3F521A-60F1-72FB-2B10-CA78E2F93C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6842" y="-32869"/>
            <a:ext cx="6305159"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615225DC-38B1-15E3-05E6-88F5A6B976CF}"/>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23B6A8FC-C3C4-F7DA-BF00-D56866D5808E}"/>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D2A4CA4E-91B0-F63E-26FF-534D71257E8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2" name="Text Placeholder 17">
            <a:extLst>
              <a:ext uri="{FF2B5EF4-FFF2-40B4-BE49-F238E27FC236}">
                <a16:creationId xmlns:a16="http://schemas.microsoft.com/office/drawing/2014/main" id="{5A598B2A-BB91-C356-7BCC-18D04DA85A8D}"/>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F49547DD-E825-E7A3-C48A-64AA78C199D4}"/>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8A73B546-3757-53F1-AA4C-E0A8B9D18EAF}"/>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408348756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9_cover_photo_circle_lt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8" name="Picture 7" descr="Shape, circle&#10;&#10;Description automatically generated">
            <a:extLst>
              <a:ext uri="{FF2B5EF4-FFF2-40B4-BE49-F238E27FC236}">
                <a16:creationId xmlns:a16="http://schemas.microsoft.com/office/drawing/2014/main" id="{082360DC-9C80-3F90-39EC-7453B69D87A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06685" y="1"/>
            <a:ext cx="6285316" cy="6807415"/>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C031DF8A-CDB0-BAA0-A7EB-FB3A1664C8C4}"/>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9" name="Subtitle 2">
            <a:extLst>
              <a:ext uri="{FF2B5EF4-FFF2-40B4-BE49-F238E27FC236}">
                <a16:creationId xmlns:a16="http://schemas.microsoft.com/office/drawing/2014/main" id="{44D20B46-D379-8857-7F07-D5ED868477C3}"/>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0643122E-4C91-E6A1-D4E3-CE02D34570C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2" name="Text Placeholder 17">
            <a:extLst>
              <a:ext uri="{FF2B5EF4-FFF2-40B4-BE49-F238E27FC236}">
                <a16:creationId xmlns:a16="http://schemas.microsoft.com/office/drawing/2014/main" id="{D3A39611-F4FB-B581-19A6-7289E90AD76F}"/>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F10F70D6-DFD0-F7EB-7A32-44AFFB14FC3E}"/>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DA6488C0-5BF3-DB4E-354F-3BB2484C0EC2}"/>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54665457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2A5504-4F87-DB03-EEEF-CFBB20C01C4A}"/>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3" name="Footer Placeholder 2">
            <a:extLst>
              <a:ext uri="{FF2B5EF4-FFF2-40B4-BE49-F238E27FC236}">
                <a16:creationId xmlns:a16="http://schemas.microsoft.com/office/drawing/2014/main" id="{D7E1E9C0-D4A6-A290-4743-44F3391F34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D722C6-FBEC-E6D7-FBFC-FA14DBE73B69}"/>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21065246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0_cover_photo_circle_orang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8" name="Picture 7" descr="Icon&#10;&#10;Description automatically generated">
            <a:extLst>
              <a:ext uri="{FF2B5EF4-FFF2-40B4-BE49-F238E27FC236}">
                <a16:creationId xmlns:a16="http://schemas.microsoft.com/office/drawing/2014/main" id="{F8A4DBCA-162B-E485-E20E-17D5C140E774}"/>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5880477" y="2"/>
            <a:ext cx="6311523" cy="6831495"/>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074161F4-D097-DE19-FD87-0BB65D7B7FE4}"/>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9" name="Subtitle 2">
            <a:extLst>
              <a:ext uri="{FF2B5EF4-FFF2-40B4-BE49-F238E27FC236}">
                <a16:creationId xmlns:a16="http://schemas.microsoft.com/office/drawing/2014/main" id="{5611E666-418A-4758-0E70-B2424283399B}"/>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04D009FA-CFA0-2366-6348-AD2DE5F5F8B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2" name="Text Placeholder 17">
            <a:extLst>
              <a:ext uri="{FF2B5EF4-FFF2-40B4-BE49-F238E27FC236}">
                <a16:creationId xmlns:a16="http://schemas.microsoft.com/office/drawing/2014/main" id="{0D543147-C142-3795-8692-163187D8C105}"/>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43F396D2-FEEC-B3D9-78CF-DB43D25BBDD0}"/>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84E5CB92-5F1A-B42D-D765-161BADC32870}"/>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372210243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1_cover_photo_circle_violet">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11" descr="Shape, circle&#10;&#10;Description automatically generated">
            <a:extLst>
              <a:ext uri="{FF2B5EF4-FFF2-40B4-BE49-F238E27FC236}">
                <a16:creationId xmlns:a16="http://schemas.microsoft.com/office/drawing/2014/main" id="{D205D8C5-4622-A916-D655-F6CED6BF0E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90878" y="1"/>
            <a:ext cx="6301124" cy="6831495"/>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41EEE6B5-0894-9664-A565-BC7956CD8059}"/>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tx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A13B9B20-3947-53D7-7D27-61901A552FFC}"/>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D6E082DE-2FDF-8E52-94D0-356A49DB0E8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
        <p:nvSpPr>
          <p:cNvPr id="2" name="Text Placeholder 17">
            <a:extLst>
              <a:ext uri="{FF2B5EF4-FFF2-40B4-BE49-F238E27FC236}">
                <a16:creationId xmlns:a16="http://schemas.microsoft.com/office/drawing/2014/main" id="{9EC7F525-D72E-FA6C-4DC8-61ED3B7BF566}"/>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53A58327-319F-F707-398A-E0BD2BB56432}"/>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318DF228-BF1D-DFFF-3D0A-181B229C9AD1}"/>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tx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1644262007"/>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2_cover_photo_circle_blue">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3" name="Picture 2" descr="A blue circle with a black background&#10;&#10;Description automatically generated with low confidence">
            <a:extLst>
              <a:ext uri="{FF2B5EF4-FFF2-40B4-BE49-F238E27FC236}">
                <a16:creationId xmlns:a16="http://schemas.microsoft.com/office/drawing/2014/main" id="{0F0CFD48-64F3-56E8-20FC-87BFA760AB3D}"/>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5871543" y="-22551"/>
            <a:ext cx="6320459"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44BB1AF6-DC78-953A-74B3-4393988782FC}"/>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D8E6DAE2-C337-A8F2-2082-DE6607D24960}"/>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5" name="Picture 14">
            <a:extLst>
              <a:ext uri="{FF2B5EF4-FFF2-40B4-BE49-F238E27FC236}">
                <a16:creationId xmlns:a16="http://schemas.microsoft.com/office/drawing/2014/main" id="{B13FFCF2-AF1F-04A2-F663-6DDE4D2FD09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5246"/>
            <a:ext cx="1219199" cy="517172"/>
          </a:xfrm>
          <a:prstGeom prst="rect">
            <a:avLst/>
          </a:prstGeom>
        </p:spPr>
      </p:pic>
      <p:sp>
        <p:nvSpPr>
          <p:cNvPr id="2" name="Text Placeholder 17">
            <a:extLst>
              <a:ext uri="{FF2B5EF4-FFF2-40B4-BE49-F238E27FC236}">
                <a16:creationId xmlns:a16="http://schemas.microsoft.com/office/drawing/2014/main" id="{1CD72098-8A9C-6DDA-623D-88ACA639D84A}"/>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10" name="Text Placeholder 17">
            <a:extLst>
              <a:ext uri="{FF2B5EF4-FFF2-40B4-BE49-F238E27FC236}">
                <a16:creationId xmlns:a16="http://schemas.microsoft.com/office/drawing/2014/main" id="{5D2957D4-81EB-DC26-6463-5EADF1A25509}"/>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1" name="Text Placeholder 17">
            <a:extLst>
              <a:ext uri="{FF2B5EF4-FFF2-40B4-BE49-F238E27FC236}">
                <a16:creationId xmlns:a16="http://schemas.microsoft.com/office/drawing/2014/main" id="{D6FB9EEA-C3E3-431A-8CBC-F0DB2F54B537}"/>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146059728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3_cover_photo_circle_lt_blue">
    <p:bg>
      <p:bgPr>
        <a:solidFill>
          <a:srgbClr val="0C344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rgbClr val="0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3" name="Picture 12" descr="Shape, circle&#10;&#10;Description automatically generated">
            <a:extLst>
              <a:ext uri="{FF2B5EF4-FFF2-40B4-BE49-F238E27FC236}">
                <a16:creationId xmlns:a16="http://schemas.microsoft.com/office/drawing/2014/main" id="{563F44E9-E18C-1F20-FBFF-E71D86E00B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933" b="-366"/>
          <a:stretch/>
        </p:blipFill>
        <p:spPr>
          <a:xfrm>
            <a:off x="5747658" y="-32870"/>
            <a:ext cx="6444343" cy="6890871"/>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44BB1AF6-DC78-953A-74B3-4393988782FC}"/>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D8E6DAE2-C337-A8F2-2082-DE6607D24960}"/>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5" name="Picture 14">
            <a:extLst>
              <a:ext uri="{FF2B5EF4-FFF2-40B4-BE49-F238E27FC236}">
                <a16:creationId xmlns:a16="http://schemas.microsoft.com/office/drawing/2014/main" id="{B13FFCF2-AF1F-04A2-F663-6DDE4D2FD09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30"/>
            <a:ext cx="1219199" cy="518807"/>
          </a:xfrm>
          <a:prstGeom prst="rect">
            <a:avLst/>
          </a:prstGeom>
        </p:spPr>
      </p:pic>
      <p:sp>
        <p:nvSpPr>
          <p:cNvPr id="2" name="Text Placeholder 17">
            <a:extLst>
              <a:ext uri="{FF2B5EF4-FFF2-40B4-BE49-F238E27FC236}">
                <a16:creationId xmlns:a16="http://schemas.microsoft.com/office/drawing/2014/main" id="{F3FE3F42-A42D-09D9-BD52-664DF915C60B}"/>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E0C51D81-FF4F-A687-8019-C148AF88A69A}"/>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7E11BBA8-8F76-E781-2355-01741D2B20D0}"/>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194636222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4_cover_photo_circle_orange">
    <p:bg>
      <p:bgPr>
        <a:solidFill>
          <a:srgbClr val="3C180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rgbClr val="3C1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4" name="Picture 13" descr="Icon&#10;&#10;Description automatically generated">
            <a:extLst>
              <a:ext uri="{FF2B5EF4-FFF2-40B4-BE49-F238E27FC236}">
                <a16:creationId xmlns:a16="http://schemas.microsoft.com/office/drawing/2014/main" id="{ED112208-67CC-7B7A-7347-98C53A298C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73949" y="-16330"/>
            <a:ext cx="6318051" cy="6858001"/>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6" name="Title 1">
            <a:extLst>
              <a:ext uri="{FF2B5EF4-FFF2-40B4-BE49-F238E27FC236}">
                <a16:creationId xmlns:a16="http://schemas.microsoft.com/office/drawing/2014/main" id="{446E0AFB-8404-B27F-3CB1-A1D4C6C5F19F}"/>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8" name="Subtitle 2">
            <a:extLst>
              <a:ext uri="{FF2B5EF4-FFF2-40B4-BE49-F238E27FC236}">
                <a16:creationId xmlns:a16="http://schemas.microsoft.com/office/drawing/2014/main" id="{56614D32-1A9C-DFFE-7782-FD6AB74B31D3}"/>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EB4C19E3-141F-17E8-E421-5F997CEAE49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30"/>
            <a:ext cx="1219199" cy="518807"/>
          </a:xfrm>
          <a:prstGeom prst="rect">
            <a:avLst/>
          </a:prstGeom>
        </p:spPr>
      </p:pic>
      <p:sp>
        <p:nvSpPr>
          <p:cNvPr id="2" name="Text Placeholder 17">
            <a:extLst>
              <a:ext uri="{FF2B5EF4-FFF2-40B4-BE49-F238E27FC236}">
                <a16:creationId xmlns:a16="http://schemas.microsoft.com/office/drawing/2014/main" id="{0451F9B9-5FC2-B4E8-5C6C-B463775F9C0C}"/>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1925A276-592D-D7EB-10E8-61B281EF1385}"/>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10" name="Text Placeholder 17">
            <a:extLst>
              <a:ext uri="{FF2B5EF4-FFF2-40B4-BE49-F238E27FC236}">
                <a16:creationId xmlns:a16="http://schemas.microsoft.com/office/drawing/2014/main" id="{309189D2-8FB1-BD5B-A9E6-197DFA5BEAB5}"/>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15912463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5_cover_photo_circle_violet">
    <p:bg>
      <p:bgPr>
        <a:solidFill>
          <a:srgbClr val="292A3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rgbClr val="292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8" name="Picture 7" descr="Shape, circle&#10;&#10;Description automatically generated">
            <a:extLst>
              <a:ext uri="{FF2B5EF4-FFF2-40B4-BE49-F238E27FC236}">
                <a16:creationId xmlns:a16="http://schemas.microsoft.com/office/drawing/2014/main" id="{603A215C-0E64-E145-AADF-41CE8AC1BA3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86840" y="-32869"/>
            <a:ext cx="6305160" cy="6832565"/>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7" name="Picture Placeholder 6">
            <a:extLst>
              <a:ext uri="{FF2B5EF4-FFF2-40B4-BE49-F238E27FC236}">
                <a16:creationId xmlns:a16="http://schemas.microsoft.com/office/drawing/2014/main" id="{7B856112-0A8A-CB47-1E64-93477A68A707}"/>
              </a:ext>
            </a:extLst>
          </p:cNvPr>
          <p:cNvSpPr>
            <a:spLocks noGrp="1"/>
          </p:cNvSpPr>
          <p:nvPr>
            <p:ph type="pic" sz="quarter" idx="12" hasCustomPrompt="1"/>
          </p:nvPr>
        </p:nvSpPr>
        <p:spPr>
          <a:xfrm>
            <a:off x="7465673" y="321957"/>
            <a:ext cx="4924345" cy="4924347"/>
          </a:xfrm>
          <a:prstGeom prst="ellipse">
            <a:avLst/>
          </a:prstGeom>
          <a:solidFill>
            <a:schemeClr val="tx1"/>
          </a:solidFill>
        </p:spPr>
        <p:txBody>
          <a:bodyPr/>
          <a:lstStyle>
            <a:lvl1pPr marL="0" indent="0" algn="ctr">
              <a:buNone/>
              <a:defRPr>
                <a:solidFill>
                  <a:schemeClr val="bg1"/>
                </a:solidFill>
              </a:defRPr>
            </a:lvl1pPr>
          </a:lstStyle>
          <a:p>
            <a:r>
              <a:rPr lang="en-US"/>
              <a:t>Click picture icon to add photo</a:t>
            </a:r>
          </a:p>
        </p:txBody>
      </p:sp>
      <p:sp>
        <p:nvSpPr>
          <p:cNvPr id="9" name="Title 1">
            <a:extLst>
              <a:ext uri="{FF2B5EF4-FFF2-40B4-BE49-F238E27FC236}">
                <a16:creationId xmlns:a16="http://schemas.microsoft.com/office/drawing/2014/main" id="{C3E4DBE2-15C7-C0FB-2BB2-0DE1A0467749}"/>
              </a:ext>
            </a:extLst>
          </p:cNvPr>
          <p:cNvSpPr>
            <a:spLocks noGrp="1"/>
          </p:cNvSpPr>
          <p:nvPr>
            <p:ph type="ctrTitle" hasCustomPrompt="1"/>
          </p:nvPr>
        </p:nvSpPr>
        <p:spPr>
          <a:xfrm>
            <a:off x="288560" y="635035"/>
            <a:ext cx="6689729" cy="2387600"/>
          </a:xfrm>
          <a:prstGeom prst="rect">
            <a:avLst/>
          </a:prstGeo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12" name="Subtitle 2">
            <a:extLst>
              <a:ext uri="{FF2B5EF4-FFF2-40B4-BE49-F238E27FC236}">
                <a16:creationId xmlns:a16="http://schemas.microsoft.com/office/drawing/2014/main" id="{329E7AD9-256B-D443-B646-51A6C61F00D6}"/>
              </a:ext>
            </a:extLst>
          </p:cNvPr>
          <p:cNvSpPr>
            <a:spLocks noGrp="1"/>
          </p:cNvSpPr>
          <p:nvPr>
            <p:ph type="subTitle" idx="1"/>
          </p:nvPr>
        </p:nvSpPr>
        <p:spPr>
          <a:xfrm>
            <a:off x="288560" y="3114709"/>
            <a:ext cx="6689729"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6" name="Picture 15">
            <a:extLst>
              <a:ext uri="{FF2B5EF4-FFF2-40B4-BE49-F238E27FC236}">
                <a16:creationId xmlns:a16="http://schemas.microsoft.com/office/drawing/2014/main" id="{F2C61E06-3203-3BD2-3A3C-9A3E63F397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30"/>
            <a:ext cx="1219199" cy="518807"/>
          </a:xfrm>
          <a:prstGeom prst="rect">
            <a:avLst/>
          </a:prstGeom>
        </p:spPr>
      </p:pic>
      <p:sp>
        <p:nvSpPr>
          <p:cNvPr id="2" name="Text Placeholder 17">
            <a:extLst>
              <a:ext uri="{FF2B5EF4-FFF2-40B4-BE49-F238E27FC236}">
                <a16:creationId xmlns:a16="http://schemas.microsoft.com/office/drawing/2014/main" id="{9DCE52CB-D215-B6BA-D700-5E2509A3B5D4}"/>
              </a:ext>
            </a:extLst>
          </p:cNvPr>
          <p:cNvSpPr>
            <a:spLocks noGrp="1"/>
          </p:cNvSpPr>
          <p:nvPr>
            <p:ph type="body" sz="quarter" idx="10" hasCustomPrompt="1"/>
          </p:nvPr>
        </p:nvSpPr>
        <p:spPr>
          <a:xfrm>
            <a:off x="288559" y="4192468"/>
            <a:ext cx="6689728"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8AA91280-AE3D-E8A3-78B8-79DD96CAF3A2}"/>
              </a:ext>
            </a:extLst>
          </p:cNvPr>
          <p:cNvSpPr>
            <a:spLocks noGrp="1"/>
          </p:cNvSpPr>
          <p:nvPr>
            <p:ph type="body" sz="quarter" idx="11" hasCustomPrompt="1"/>
          </p:nvPr>
        </p:nvSpPr>
        <p:spPr>
          <a:xfrm>
            <a:off x="288559" y="4560604"/>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A6BAA93A-A8C0-E89C-7C2A-319F32FF0A2C}"/>
              </a:ext>
            </a:extLst>
          </p:cNvPr>
          <p:cNvSpPr>
            <a:spLocks noGrp="1"/>
          </p:cNvSpPr>
          <p:nvPr>
            <p:ph type="body" sz="quarter" idx="13" hasCustomPrompt="1"/>
          </p:nvPr>
        </p:nvSpPr>
        <p:spPr>
          <a:xfrm>
            <a:off x="288559" y="5110169"/>
            <a:ext cx="6689728"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2619014813"/>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6_cover_illustration">
    <p:bg>
      <p:bgPr>
        <a:solidFill>
          <a:srgbClr val="292A3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12" name="Picture 11" descr="Background pattern&#10;&#10;Description automatically generated">
            <a:extLst>
              <a:ext uri="{FF2B5EF4-FFF2-40B4-BE49-F238E27FC236}">
                <a16:creationId xmlns:a16="http://schemas.microsoft.com/office/drawing/2014/main" id="{DB788935-E7B2-2CAC-0048-B92417139B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243803D-31FA-692F-1CDF-A332274BC332}"/>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
        <p:nvSpPr>
          <p:cNvPr id="16" name="Title 1">
            <a:extLst>
              <a:ext uri="{FF2B5EF4-FFF2-40B4-BE49-F238E27FC236}">
                <a16:creationId xmlns:a16="http://schemas.microsoft.com/office/drawing/2014/main" id="{7987C027-455E-4C45-138D-8334F13BBEEA}"/>
              </a:ext>
            </a:extLst>
          </p:cNvPr>
          <p:cNvSpPr>
            <a:spLocks noGrp="1"/>
          </p:cNvSpPr>
          <p:nvPr>
            <p:ph type="ctrTitle" hasCustomPrompt="1"/>
          </p:nvPr>
        </p:nvSpPr>
        <p:spPr>
          <a:xfrm>
            <a:off x="288557" y="635035"/>
            <a:ext cx="8642083" cy="2387600"/>
          </a:xfrm>
          <a:prstGeom prst="rect">
            <a:avLst/>
          </a:prstGeom>
        </p:spPr>
        <p:txBody>
          <a:bodyPr anchor="b">
            <a:noAutofit/>
          </a:bodyPr>
          <a:lstStyle>
            <a:lvl1pPr algn="l">
              <a:defRPr sz="5400">
                <a:solidFill>
                  <a:schemeClr val="bg1"/>
                </a:solidFill>
              </a:defRPr>
            </a:lvl1pPr>
          </a:lstStyle>
          <a:p>
            <a:r>
              <a:rPr lang="en-US"/>
              <a:t>Insert your presentation title here maximum of three lines</a:t>
            </a:r>
          </a:p>
        </p:txBody>
      </p:sp>
      <p:sp>
        <p:nvSpPr>
          <p:cNvPr id="17" name="Subtitle 2">
            <a:extLst>
              <a:ext uri="{FF2B5EF4-FFF2-40B4-BE49-F238E27FC236}">
                <a16:creationId xmlns:a16="http://schemas.microsoft.com/office/drawing/2014/main" id="{A4501D72-EE3C-0DA6-BA4B-C1D78BA85AE8}"/>
              </a:ext>
            </a:extLst>
          </p:cNvPr>
          <p:cNvSpPr>
            <a:spLocks noGrp="1"/>
          </p:cNvSpPr>
          <p:nvPr>
            <p:ph type="subTitle" idx="1"/>
          </p:nvPr>
        </p:nvSpPr>
        <p:spPr>
          <a:xfrm>
            <a:off x="288557" y="3114709"/>
            <a:ext cx="8642083" cy="837883"/>
          </a:xfrm>
        </p:spPr>
        <p:txBody>
          <a:bodyPr>
            <a:noAutofit/>
          </a:bodyPr>
          <a:lstStyle>
            <a:lvl1pPr marL="0" indent="0" algn="l">
              <a:spcBef>
                <a:spcPts val="0"/>
              </a:spcBef>
              <a:spcAft>
                <a:spcPts val="0"/>
              </a:spcAft>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8" name="Picture 17">
            <a:extLst>
              <a:ext uri="{FF2B5EF4-FFF2-40B4-BE49-F238E27FC236}">
                <a16:creationId xmlns:a16="http://schemas.microsoft.com/office/drawing/2014/main" id="{91255DA8-5A10-9683-AFED-A7964FA406C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5694430"/>
            <a:ext cx="1219199" cy="518807"/>
          </a:xfrm>
          <a:prstGeom prst="rect">
            <a:avLst/>
          </a:prstGeom>
        </p:spPr>
      </p:pic>
      <p:sp>
        <p:nvSpPr>
          <p:cNvPr id="2" name="Text Placeholder 17">
            <a:extLst>
              <a:ext uri="{FF2B5EF4-FFF2-40B4-BE49-F238E27FC236}">
                <a16:creationId xmlns:a16="http://schemas.microsoft.com/office/drawing/2014/main" id="{3417592A-6067-984F-549E-3833CDB76A54}"/>
              </a:ext>
            </a:extLst>
          </p:cNvPr>
          <p:cNvSpPr>
            <a:spLocks noGrp="1"/>
          </p:cNvSpPr>
          <p:nvPr>
            <p:ph type="body" sz="quarter" idx="10" hasCustomPrompt="1"/>
          </p:nvPr>
        </p:nvSpPr>
        <p:spPr>
          <a:xfrm>
            <a:off x="288559" y="4192468"/>
            <a:ext cx="8642083"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3" name="Text Placeholder 17">
            <a:extLst>
              <a:ext uri="{FF2B5EF4-FFF2-40B4-BE49-F238E27FC236}">
                <a16:creationId xmlns:a16="http://schemas.microsoft.com/office/drawing/2014/main" id="{DADB3285-032F-C5EA-E4E6-C62E075FF1F0}"/>
              </a:ext>
            </a:extLst>
          </p:cNvPr>
          <p:cNvSpPr>
            <a:spLocks noGrp="1"/>
          </p:cNvSpPr>
          <p:nvPr>
            <p:ph type="body" sz="quarter" idx="11" hasCustomPrompt="1"/>
          </p:nvPr>
        </p:nvSpPr>
        <p:spPr>
          <a:xfrm>
            <a:off x="288559" y="4560604"/>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6" name="Text Placeholder 17">
            <a:extLst>
              <a:ext uri="{FF2B5EF4-FFF2-40B4-BE49-F238E27FC236}">
                <a16:creationId xmlns:a16="http://schemas.microsoft.com/office/drawing/2014/main" id="{D91FCFC2-D727-8EBA-2D19-E4EEAE93A971}"/>
              </a:ext>
            </a:extLst>
          </p:cNvPr>
          <p:cNvSpPr>
            <a:spLocks noGrp="1"/>
          </p:cNvSpPr>
          <p:nvPr>
            <p:ph type="body" sz="quarter" idx="12" hasCustomPrompt="1"/>
          </p:nvPr>
        </p:nvSpPr>
        <p:spPr>
          <a:xfrm>
            <a:off x="288559" y="5110169"/>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Tree>
    <p:extLst>
      <p:ext uri="{BB962C8B-B14F-4D97-AF65-F5344CB8AC3E}">
        <p14:creationId xmlns:p14="http://schemas.microsoft.com/office/powerpoint/2010/main" val="319275531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17_cover_illustration_whi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1535428"/>
            <a:ext cx="8642083" cy="2387600"/>
          </a:xfrm>
          <a:prstGeom prst="rect">
            <a:avLst/>
          </a:prstGeom>
        </p:spPr>
        <p:txBody>
          <a:bodyPr anchor="t" anchorCtr="0">
            <a:noAutofit/>
          </a:bodyPr>
          <a:lstStyle>
            <a:lvl1pPr algn="l">
              <a:defRPr sz="5400">
                <a:solidFill>
                  <a:schemeClr val="tx1"/>
                </a:solidFill>
              </a:defRPr>
            </a:lvl1pPr>
          </a:lstStyle>
          <a:p>
            <a:r>
              <a:rPr lang="en-US"/>
              <a:t>Insert your presentation title here maximum of three lines</a:t>
            </a:r>
          </a:p>
        </p:txBody>
      </p:sp>
      <p:cxnSp>
        <p:nvCxnSpPr>
          <p:cNvPr id="9" name="Straight Connector 8">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3AD0A56-54F9-2F78-1258-F9610367319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04802" y="447040"/>
            <a:ext cx="1219199" cy="518808"/>
          </a:xfrm>
          <a:prstGeom prst="rect">
            <a:avLst/>
          </a:prstGeom>
        </p:spPr>
      </p:pic>
      <p:sp>
        <p:nvSpPr>
          <p:cNvPr id="6" name="Text Placeholder 17">
            <a:extLst>
              <a:ext uri="{FF2B5EF4-FFF2-40B4-BE49-F238E27FC236}">
                <a16:creationId xmlns:a16="http://schemas.microsoft.com/office/drawing/2014/main" id="{C32257C0-3FBF-B047-8C59-CDBF51B11985}"/>
              </a:ext>
            </a:extLst>
          </p:cNvPr>
          <p:cNvSpPr>
            <a:spLocks noGrp="1"/>
          </p:cNvSpPr>
          <p:nvPr>
            <p:ph type="body" sz="quarter" idx="10" hasCustomPrompt="1"/>
          </p:nvPr>
        </p:nvSpPr>
        <p:spPr>
          <a:xfrm>
            <a:off x="288559" y="5194091"/>
            <a:ext cx="8642083"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First name Last name</a:t>
            </a:r>
          </a:p>
        </p:txBody>
      </p:sp>
      <p:sp>
        <p:nvSpPr>
          <p:cNvPr id="7" name="Text Placeholder 17">
            <a:extLst>
              <a:ext uri="{FF2B5EF4-FFF2-40B4-BE49-F238E27FC236}">
                <a16:creationId xmlns:a16="http://schemas.microsoft.com/office/drawing/2014/main" id="{BA60B01F-F394-99A6-2702-DE583FCB977E}"/>
              </a:ext>
            </a:extLst>
          </p:cNvPr>
          <p:cNvSpPr>
            <a:spLocks noGrp="1"/>
          </p:cNvSpPr>
          <p:nvPr>
            <p:ph type="body" sz="quarter" idx="11" hasCustomPrompt="1"/>
          </p:nvPr>
        </p:nvSpPr>
        <p:spPr>
          <a:xfrm>
            <a:off x="288559" y="5562226"/>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Title/Department</a:t>
            </a:r>
          </a:p>
        </p:txBody>
      </p:sp>
      <p:sp>
        <p:nvSpPr>
          <p:cNvPr id="8" name="Text Placeholder 17">
            <a:extLst>
              <a:ext uri="{FF2B5EF4-FFF2-40B4-BE49-F238E27FC236}">
                <a16:creationId xmlns:a16="http://schemas.microsoft.com/office/drawing/2014/main" id="{D70F9698-6E59-9274-EC44-4917B7B92AAA}"/>
              </a:ext>
            </a:extLst>
          </p:cNvPr>
          <p:cNvSpPr>
            <a:spLocks noGrp="1"/>
          </p:cNvSpPr>
          <p:nvPr>
            <p:ph type="body" sz="quarter" idx="12" hasCustomPrompt="1"/>
          </p:nvPr>
        </p:nvSpPr>
        <p:spPr>
          <a:xfrm>
            <a:off x="288559" y="6111792"/>
            <a:ext cx="8642083" cy="34438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89" indent="0">
              <a:buNone/>
              <a:defRPr sz="1200" b="1">
                <a:solidFill>
                  <a:schemeClr val="bg1"/>
                </a:solidFill>
              </a:defRPr>
            </a:lvl2pPr>
            <a:lvl3pPr marL="914377" indent="0">
              <a:buNone/>
              <a:defRPr sz="1200" b="1">
                <a:solidFill>
                  <a:schemeClr val="bg1"/>
                </a:solidFill>
              </a:defRPr>
            </a:lvl3pPr>
            <a:lvl4pPr marL="1371566" indent="0">
              <a:buNone/>
              <a:defRPr sz="1200" b="1">
                <a:solidFill>
                  <a:schemeClr val="bg1"/>
                </a:solidFill>
              </a:defRPr>
            </a:lvl4pPr>
            <a:lvl5pPr marL="1828754" indent="0">
              <a:buNone/>
              <a:defRPr sz="1200" b="1">
                <a:solidFill>
                  <a:schemeClr val="bg1"/>
                </a:solidFill>
              </a:defRPr>
            </a:lvl5pPr>
          </a:lstStyle>
          <a:p>
            <a:pPr lvl="0"/>
            <a:r>
              <a:rPr lang="en-US"/>
              <a:t>Date</a:t>
            </a:r>
          </a:p>
        </p:txBody>
      </p:sp>
      <p:sp>
        <p:nvSpPr>
          <p:cNvPr id="10" name="TextBox 9">
            <a:extLst>
              <a:ext uri="{FF2B5EF4-FFF2-40B4-BE49-F238E27FC236}">
                <a16:creationId xmlns:a16="http://schemas.microsoft.com/office/drawing/2014/main" id="{5610FA71-069D-E398-B6E9-5C68D1D17767}"/>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440491804"/>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8_cover_photo_blu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B57AC29-76A4-61A4-DEF0-9D880E7CC10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Picture Placeholder 11">
            <a:extLst>
              <a:ext uri="{FF2B5EF4-FFF2-40B4-BE49-F238E27FC236}">
                <a16:creationId xmlns:a16="http://schemas.microsoft.com/office/drawing/2014/main" id="{BC265AF3-8D1F-7540-5CFF-675EEA870502}"/>
              </a:ext>
            </a:extLst>
          </p:cNvPr>
          <p:cNvSpPr>
            <a:spLocks noGrp="1"/>
          </p:cNvSpPr>
          <p:nvPr>
            <p:ph type="pic" sz="quarter" idx="13" hasCustomPrompt="1"/>
          </p:nvPr>
        </p:nvSpPr>
        <p:spPr>
          <a:xfrm>
            <a:off x="4002374" y="0"/>
            <a:ext cx="8189625" cy="6858000"/>
          </a:xfrm>
          <a:solidFill>
            <a:schemeClr val="tx1"/>
          </a:solidFill>
        </p:spPr>
        <p:txBody>
          <a:bodyPr anchor="ctr" anchorCtr="0"/>
          <a:lstStyle>
            <a:lvl1pPr marL="0" indent="0" algn="ctr">
              <a:buNone/>
              <a:defRPr>
                <a:solidFill>
                  <a:schemeClr val="bg1"/>
                </a:solidFill>
              </a:defRPr>
            </a:lvl1pPr>
          </a:lstStyle>
          <a:p>
            <a:r>
              <a:rPr lang="en-US"/>
              <a:t>Click picture icon to add picture</a:t>
            </a:r>
          </a:p>
        </p:txBody>
      </p:sp>
      <p:sp>
        <p:nvSpPr>
          <p:cNvPr id="18" name="Text Placeholder 16">
            <a:extLst>
              <a:ext uri="{FF2B5EF4-FFF2-40B4-BE49-F238E27FC236}">
                <a16:creationId xmlns:a16="http://schemas.microsoft.com/office/drawing/2014/main" id="{E93FDD1C-7A1E-AEDA-AE44-DA18731572EB}"/>
              </a:ext>
            </a:extLst>
          </p:cNvPr>
          <p:cNvSpPr>
            <a:spLocks noGrp="1"/>
          </p:cNvSpPr>
          <p:nvPr>
            <p:ph type="body" sz="quarter" idx="14" hasCustomPrompt="1"/>
          </p:nvPr>
        </p:nvSpPr>
        <p:spPr>
          <a:xfrm>
            <a:off x="-530161" y="19179"/>
            <a:ext cx="5547380" cy="5547380"/>
          </a:xfrm>
          <a:prstGeom prst="ellipse">
            <a:avLst/>
          </a:prstGeom>
          <a:solidFill>
            <a:schemeClr val="bg2"/>
          </a:solidFill>
        </p:spPr>
        <p:txBody>
          <a:bodyPr tIns="0" bIns="0" anchor="ctr" anchorCtr="0"/>
          <a:lstStyle>
            <a:lvl1pPr marL="0" indent="0" algn="l">
              <a:buFont typeface="Arial" panose="020B0604020202020204" pitchFamily="34" charset="0"/>
              <a:buNone/>
              <a:defRPr sz="3600" b="1">
                <a:solidFill>
                  <a:schemeClr val="bg1"/>
                </a:solidFill>
                <a:latin typeface="+mj-lt"/>
              </a:defRPr>
            </a:lvl1pPr>
            <a:lvl2pPr marL="457189" indent="0" algn="ctr">
              <a:buFont typeface="Arial" panose="020B0604020202020204" pitchFamily="34" charset="0"/>
              <a:buNone/>
              <a:defRPr sz="3600">
                <a:solidFill>
                  <a:schemeClr val="bg1"/>
                </a:solidFill>
                <a:latin typeface="+mj-lt"/>
              </a:defRPr>
            </a:lvl2pPr>
            <a:lvl3pPr marL="914377" indent="0" algn="ctr">
              <a:buFont typeface="Arial" panose="020B0604020202020204" pitchFamily="34" charset="0"/>
              <a:buNone/>
              <a:defRPr sz="3600">
                <a:solidFill>
                  <a:schemeClr val="bg1"/>
                </a:solidFill>
                <a:latin typeface="+mj-lt"/>
              </a:defRPr>
            </a:lvl3pPr>
            <a:lvl4pPr marL="1371566" indent="0" algn="ctr">
              <a:buFont typeface="Arial" panose="020B0604020202020204" pitchFamily="34" charset="0"/>
              <a:buNone/>
              <a:defRPr sz="3600">
                <a:solidFill>
                  <a:schemeClr val="bg1"/>
                </a:solidFill>
                <a:latin typeface="+mj-lt"/>
              </a:defRPr>
            </a:lvl4pPr>
            <a:lvl5pPr marL="1828754" indent="0" algn="ctr">
              <a:buFont typeface="Arial" panose="020B0604020202020204" pitchFamily="34" charset="0"/>
              <a:buNone/>
              <a:defRPr sz="3600">
                <a:solidFill>
                  <a:schemeClr val="bg1"/>
                </a:solidFill>
                <a:latin typeface="+mj-lt"/>
              </a:defRPr>
            </a:lvl5pPr>
          </a:lstStyle>
          <a:p>
            <a:pPr lvl="0"/>
            <a:r>
              <a:rPr lang="en-US"/>
              <a:t>Insert your presentation title here maximum of four lines</a:t>
            </a:r>
          </a:p>
        </p:txBody>
      </p:sp>
      <p:sp>
        <p:nvSpPr>
          <p:cNvPr id="21" name="TextBox 20">
            <a:extLst>
              <a:ext uri="{FF2B5EF4-FFF2-40B4-BE49-F238E27FC236}">
                <a16:creationId xmlns:a16="http://schemas.microsoft.com/office/drawing/2014/main" id="{130AA074-B57C-C578-1B29-6483DCE01A18}"/>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22" name="Picture 21">
            <a:extLst>
              <a:ext uri="{FF2B5EF4-FFF2-40B4-BE49-F238E27FC236}">
                <a16:creationId xmlns:a16="http://schemas.microsoft.com/office/drawing/2014/main" id="{B7249F3E-7261-69A9-09FC-57FE24EA029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802" y="5694428"/>
            <a:ext cx="1219199" cy="518808"/>
          </a:xfrm>
          <a:prstGeom prst="rect">
            <a:avLst/>
          </a:prstGeom>
        </p:spPr>
      </p:pic>
    </p:spTree>
    <p:extLst>
      <p:ext uri="{BB962C8B-B14F-4D97-AF65-F5344CB8AC3E}">
        <p14:creationId xmlns:p14="http://schemas.microsoft.com/office/powerpoint/2010/main" val="1983822211"/>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divider_blue">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DB4F35-9ADE-ED35-28B3-71F80807EF03}"/>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7D1AC422-8E8F-2A1A-877E-F8C5FD147D3C}"/>
              </a:ext>
            </a:extLst>
          </p:cNvPr>
          <p:cNvSpPr>
            <a:spLocks noGrp="1"/>
          </p:cNvSpPr>
          <p:nvPr>
            <p:ph type="ctrTitle" hasCustomPrompt="1"/>
          </p:nvPr>
        </p:nvSpPr>
        <p:spPr>
          <a:xfrm>
            <a:off x="288560" y="1671355"/>
            <a:ext cx="6679401" cy="2387600"/>
          </a:xfrm>
        </p:spPr>
        <p:txBody>
          <a:bodyPr anchor="b">
            <a:noAutofit/>
          </a:bodyPr>
          <a:lstStyle>
            <a:lvl1pPr algn="l">
              <a:defRPr sz="4400">
                <a:solidFill>
                  <a:schemeClr val="bg1"/>
                </a:solidFill>
              </a:defRPr>
            </a:lvl1pPr>
          </a:lstStyle>
          <a:p>
            <a:r>
              <a:rPr lang="en-US"/>
              <a:t>Insert your presentation title here maximum of three lines</a:t>
            </a:r>
          </a:p>
        </p:txBody>
      </p:sp>
      <p:sp>
        <p:nvSpPr>
          <p:cNvPr id="7" name="Subtitle 2">
            <a:extLst>
              <a:ext uri="{FF2B5EF4-FFF2-40B4-BE49-F238E27FC236}">
                <a16:creationId xmlns:a16="http://schemas.microsoft.com/office/drawing/2014/main" id="{E9CE78BA-5246-2FFE-D60D-98A0C5608686}"/>
              </a:ext>
            </a:extLst>
          </p:cNvPr>
          <p:cNvSpPr>
            <a:spLocks noGrp="1"/>
          </p:cNvSpPr>
          <p:nvPr>
            <p:ph type="subTitle" idx="1"/>
          </p:nvPr>
        </p:nvSpPr>
        <p:spPr>
          <a:xfrm>
            <a:off x="288560" y="4151029"/>
            <a:ext cx="6679401" cy="837883"/>
          </a:xfrm>
        </p:spPr>
        <p:txBody>
          <a:bodyPr>
            <a:noAutofit/>
          </a:bodyPr>
          <a:lstStyle>
            <a:lvl1pPr marL="0" indent="0" algn="l">
              <a:spcBef>
                <a:spcPts val="0"/>
              </a:spcBef>
              <a:spcAft>
                <a:spcPts val="0"/>
              </a:spcAft>
              <a:buNone/>
              <a:defRPr sz="20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2" name="TextBox 1">
            <a:extLst>
              <a:ext uri="{FF2B5EF4-FFF2-40B4-BE49-F238E27FC236}">
                <a16:creationId xmlns:a16="http://schemas.microsoft.com/office/drawing/2014/main" id="{193C76AA-4DF2-00B8-801D-4B1D52D471DD}"/>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3" name="Picture 2">
            <a:extLst>
              <a:ext uri="{FF2B5EF4-FFF2-40B4-BE49-F238E27FC236}">
                <a16:creationId xmlns:a16="http://schemas.microsoft.com/office/drawing/2014/main" id="{EDAC6100-167E-49ED-3E77-408C1EB57E2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29" y="6495537"/>
            <a:ext cx="644652" cy="273455"/>
          </a:xfrm>
          <a:prstGeom prst="rect">
            <a:avLst/>
          </a:prstGeom>
        </p:spPr>
      </p:pic>
    </p:spTree>
    <p:extLst>
      <p:ext uri="{BB962C8B-B14F-4D97-AF65-F5344CB8AC3E}">
        <p14:creationId xmlns:p14="http://schemas.microsoft.com/office/powerpoint/2010/main" val="220536107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63B2-A720-9718-B00F-F479D6FEE2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AD800E-863D-2024-3704-F159A15AE1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9A460E-06F6-CB6C-E274-ED910A7A0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CE9DD6-76E8-91B0-B0E4-2D2074814449}"/>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6" name="Footer Placeholder 5">
            <a:extLst>
              <a:ext uri="{FF2B5EF4-FFF2-40B4-BE49-F238E27FC236}">
                <a16:creationId xmlns:a16="http://schemas.microsoft.com/office/drawing/2014/main" id="{64AEE73F-E69A-35D6-47EA-968EB90E6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A6B20C-8BC5-3B38-9B1E-2EC6121A34E7}"/>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5418733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ver - black grid" preserve="1">
  <p:cSld name="Cover - black grid">
    <p:bg>
      <p:bgPr>
        <a:solidFill>
          <a:srgbClr val="000000"/>
        </a:solidFill>
        <a:effectLst/>
      </p:bgPr>
    </p:bg>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56" name="Google Shape;56;p6"/>
          <p:cNvSpPr txBox="1">
            <a:spLocks noGrp="1"/>
          </p:cNvSpPr>
          <p:nvPr>
            <p:ph type="ctrTitle"/>
          </p:nvPr>
        </p:nvSpPr>
        <p:spPr>
          <a:xfrm>
            <a:off x="472867" y="506700"/>
            <a:ext cx="8357600" cy="15184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600"/>
              <a:buFont typeface="Montserrat"/>
              <a:buNone/>
              <a:defRPr sz="4800" b="1">
                <a:solidFill>
                  <a:srgbClr val="FFFFFF"/>
                </a:solidFill>
                <a:latin typeface="+mj-lt"/>
                <a:ea typeface="Montserrat" panose="00000500000000000000" pitchFamily="2" charset="0"/>
                <a:cs typeface="Montserrat" panose="00000500000000000000" pitchFamily="2" charset="0"/>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57" name="Google Shape;57;p6"/>
          <p:cNvSpPr txBox="1">
            <a:spLocks noGrp="1"/>
          </p:cNvSpPr>
          <p:nvPr>
            <p:ph type="subTitle" idx="1"/>
          </p:nvPr>
        </p:nvSpPr>
        <p:spPr>
          <a:xfrm>
            <a:off x="472867" y="1871067"/>
            <a:ext cx="8357600" cy="6588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FFFFFF"/>
              </a:buClr>
              <a:buSzPts val="1800"/>
              <a:buFont typeface="Montserrat"/>
              <a:buNone/>
              <a:defRPr sz="2400">
                <a:solidFill>
                  <a:srgbClr val="FFFFFF"/>
                </a:solidFill>
                <a:latin typeface="+mn-lt"/>
                <a:ea typeface="Montserrat" panose="00000500000000000000" pitchFamily="2" charset="0"/>
                <a:cs typeface="Montserrat" panose="00000500000000000000" pitchFamily="2" charset="0"/>
                <a:sym typeface="Montserrat"/>
              </a:defRPr>
            </a:lvl1pPr>
            <a:lvl2pPr lvl="1"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2pPr>
            <a:lvl3pPr lvl="2"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3pPr>
            <a:lvl4pPr lvl="3"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4pPr>
            <a:lvl5pPr lvl="4"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5pPr>
            <a:lvl6pPr lvl="5"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6pPr>
            <a:lvl7pPr lvl="6"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7pPr>
            <a:lvl8pPr lvl="7"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8pPr>
            <a:lvl9pPr lvl="8"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9pPr>
          </a:lstStyle>
          <a:p>
            <a:r>
              <a:rPr lang="en-US"/>
              <a:t>Click to edit Master subtitle style</a:t>
            </a:r>
            <a:endParaRPr/>
          </a:p>
        </p:txBody>
      </p:sp>
      <p:sp>
        <p:nvSpPr>
          <p:cNvPr id="58" name="Google Shape;58;p6"/>
          <p:cNvSpPr txBox="1">
            <a:spLocks noGrp="1"/>
          </p:cNvSpPr>
          <p:nvPr>
            <p:ph type="subTitle" idx="2"/>
          </p:nvPr>
        </p:nvSpPr>
        <p:spPr>
          <a:xfrm>
            <a:off x="472867" y="2927867"/>
            <a:ext cx="5589600" cy="4100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rgbClr val="FFFFFF"/>
              </a:buClr>
              <a:buSzPts val="1200"/>
              <a:buNone/>
              <a:defRPr sz="1600" b="1">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59" name="Google Shape;59;p6"/>
          <p:cNvSpPr txBox="1">
            <a:spLocks noGrp="1"/>
          </p:cNvSpPr>
          <p:nvPr>
            <p:ph type="subTitle" idx="3"/>
          </p:nvPr>
        </p:nvSpPr>
        <p:spPr>
          <a:xfrm>
            <a:off x="472867" y="3134667"/>
            <a:ext cx="5589600" cy="4100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FFFFFF"/>
              </a:buClr>
              <a:buSzPts val="1200"/>
              <a:buNone/>
              <a:defRPr sz="1600">
                <a:solidFill>
                  <a:srgbClr val="FFFFFF"/>
                </a:solidFill>
                <a:latin typeface="+mn-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8" name="Google Shape;40;p5">
            <a:extLst>
              <a:ext uri="{FF2B5EF4-FFF2-40B4-BE49-F238E27FC236}">
                <a16:creationId xmlns:a16="http://schemas.microsoft.com/office/drawing/2014/main" id="{83FF035F-548F-4076-B69B-F7D220A0FE06}"/>
              </a:ext>
            </a:extLst>
          </p:cNvPr>
          <p:cNvSpPr/>
          <p:nvPr/>
        </p:nvSpPr>
        <p:spPr>
          <a:xfrm>
            <a:off x="280367" y="65063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chemeClr val="bg1"/>
                </a:solidFill>
                <a:latin typeface="+mn-lt"/>
                <a:ea typeface="Montserrat Light"/>
                <a:cs typeface="Montserrat Light"/>
                <a:sym typeface="Montserrat Light"/>
              </a:rPr>
              <a:t>© </a:t>
            </a:r>
            <a:r>
              <a:rPr lang="en-US" sz="667">
                <a:solidFill>
                  <a:schemeClr val="bg1"/>
                </a:solidFill>
                <a:latin typeface="+mn-lt"/>
                <a:ea typeface="Montserrat Light"/>
                <a:cs typeface="Montserrat Light"/>
                <a:sym typeface="Montserrat Light"/>
              </a:rPr>
              <a:t>2023 Nielsen</a:t>
            </a:r>
            <a:r>
              <a:rPr lang="en" sz="667">
                <a:solidFill>
                  <a:schemeClr val="bg1"/>
                </a:solidFill>
                <a:latin typeface="+mn-lt"/>
                <a:ea typeface="Montserrat Light"/>
                <a:cs typeface="Montserrat Light"/>
                <a:sym typeface="Montserrat Light"/>
              </a:rPr>
              <a:t> Consumer LLC. All Rights Reserved.</a:t>
            </a:r>
            <a:endParaRPr sz="667" i="0" u="none" strike="noStrike" cap="none">
              <a:solidFill>
                <a:schemeClr val="bg1"/>
              </a:solidFill>
              <a:latin typeface="+mn-lt"/>
              <a:ea typeface="Montserrat Light"/>
              <a:cs typeface="Montserrat Light"/>
              <a:sym typeface="Montserrat Light"/>
            </a:endParaRPr>
          </a:p>
        </p:txBody>
      </p:sp>
      <p:sp>
        <p:nvSpPr>
          <p:cNvPr id="10" name="Slide Number Placeholder 5">
            <a:extLst>
              <a:ext uri="{FF2B5EF4-FFF2-40B4-BE49-F238E27FC236}">
                <a16:creationId xmlns:a16="http://schemas.microsoft.com/office/drawing/2014/main" id="{D0DB4F35-9ADE-ED35-28B3-71F80807EF03}"/>
              </a:ext>
            </a:extLst>
          </p:cNvPr>
          <p:cNvSpPr txBox="1">
            <a:spLocks/>
          </p:cNvSpPr>
          <p:nvPr/>
        </p:nvSpPr>
        <p:spPr>
          <a:xfrm>
            <a:off x="10985325" y="6435204"/>
            <a:ext cx="901875" cy="365125"/>
          </a:xfrm>
          <a:prstGeom prst="rect">
            <a:avLst/>
          </a:prstGeom>
        </p:spPr>
        <p:txBody>
          <a:bodyPr vert="horz" lIns="0" tIns="45720" rIns="0" bIns="45720" rtlCol="0" anchor="ctr"/>
          <a:lstStyle>
            <a:defPPr>
              <a:defRPr lang="en-US"/>
            </a:defPPr>
            <a:lvl1pPr marL="0" algn="r"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3EF4E2-7A7A-0548-85F1-5479B7C9E1B2}" type="slidenum">
              <a:rPr lang="en-US" sz="1000" smtClean="0">
                <a:latin typeface="+mn-lt"/>
              </a:rPr>
              <a:pPr/>
              <a:t>‹#›</a:t>
            </a:fld>
            <a:endParaRPr lang="en-US" sz="1000">
              <a:latin typeface="+mn-lt"/>
            </a:endParaRPr>
          </a:p>
        </p:txBody>
      </p:sp>
      <p:cxnSp>
        <p:nvCxnSpPr>
          <p:cNvPr id="11" name="Straight Connector 10">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31" y="6028803"/>
            <a:ext cx="644652" cy="274320"/>
          </a:xfrm>
          <a:prstGeom prst="rect">
            <a:avLst/>
          </a:prstGeom>
        </p:spPr>
      </p:pic>
    </p:spTree>
    <p:extLst>
      <p:ext uri="{BB962C8B-B14F-4D97-AF65-F5344CB8AC3E}">
        <p14:creationId xmlns:p14="http://schemas.microsoft.com/office/powerpoint/2010/main" val="372988278"/>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ivider - black/text left" preserve="1">
  <p:cSld name="Divider - black/text left">
    <p:bg>
      <p:bgPr>
        <a:solidFill>
          <a:srgbClr val="000000"/>
        </a:solidFill>
        <a:effectLst/>
      </p:bgPr>
    </p:bg>
    <p:spTree>
      <p:nvGrpSpPr>
        <p:cNvPr id="1" name="Shape 259"/>
        <p:cNvGrpSpPr/>
        <p:nvPr/>
      </p:nvGrpSpPr>
      <p:grpSpPr>
        <a:xfrm>
          <a:off x="0" y="0"/>
          <a:ext cx="0" cy="0"/>
          <a:chOff x="0" y="0"/>
          <a:chExt cx="0" cy="0"/>
        </a:xfrm>
      </p:grpSpPr>
      <p:sp>
        <p:nvSpPr>
          <p:cNvPr id="6" name="Rectangle 5">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3" name="Picture 12"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150" y="-1"/>
            <a:ext cx="6289924" cy="6800329"/>
          </a:xfrm>
          <a:prstGeom prst="rect">
            <a:avLst/>
          </a:prstGeom>
        </p:spPr>
      </p:pic>
      <p:sp>
        <p:nvSpPr>
          <p:cNvPr id="264" name="Google Shape;264;p27"/>
          <p:cNvSpPr txBox="1">
            <a:spLocks noGrp="1"/>
          </p:cNvSpPr>
          <p:nvPr>
            <p:ph type="subTitle" idx="1"/>
          </p:nvPr>
        </p:nvSpPr>
        <p:spPr>
          <a:xfrm>
            <a:off x="472867" y="6476016"/>
            <a:ext cx="10878800" cy="2464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chemeClr val="accent5"/>
              </a:buClr>
              <a:buSzPts val="600"/>
              <a:buNone/>
              <a:defRPr sz="800">
                <a:solidFill>
                  <a:schemeClr val="bg1"/>
                </a:solidFill>
                <a:latin typeface="Montserrat" panose="00000500000000000000" pitchFamily="2" charset="0"/>
              </a:defRPr>
            </a:lvl1pPr>
            <a:lvl2pPr lvl="1" rtl="0">
              <a:lnSpc>
                <a:spcPct val="100000"/>
              </a:lnSpc>
              <a:spcBef>
                <a:spcPts val="0"/>
              </a:spcBef>
              <a:spcAft>
                <a:spcPts val="0"/>
              </a:spcAft>
              <a:buClr>
                <a:schemeClr val="accent5"/>
              </a:buClr>
              <a:buSzPts val="600"/>
              <a:buNone/>
              <a:defRPr sz="800">
                <a:solidFill>
                  <a:schemeClr val="accent5"/>
                </a:solidFill>
              </a:defRPr>
            </a:lvl2pPr>
            <a:lvl3pPr lvl="2" rtl="0">
              <a:lnSpc>
                <a:spcPct val="100000"/>
              </a:lnSpc>
              <a:spcBef>
                <a:spcPts val="0"/>
              </a:spcBef>
              <a:spcAft>
                <a:spcPts val="0"/>
              </a:spcAft>
              <a:buClr>
                <a:schemeClr val="accent5"/>
              </a:buClr>
              <a:buSzPts val="600"/>
              <a:buNone/>
              <a:defRPr sz="800">
                <a:solidFill>
                  <a:schemeClr val="accent5"/>
                </a:solidFill>
              </a:defRPr>
            </a:lvl3pPr>
            <a:lvl4pPr lvl="3" rtl="0">
              <a:lnSpc>
                <a:spcPct val="100000"/>
              </a:lnSpc>
              <a:spcBef>
                <a:spcPts val="0"/>
              </a:spcBef>
              <a:spcAft>
                <a:spcPts val="0"/>
              </a:spcAft>
              <a:buClr>
                <a:schemeClr val="accent5"/>
              </a:buClr>
              <a:buSzPts val="600"/>
              <a:buNone/>
              <a:defRPr sz="800">
                <a:solidFill>
                  <a:schemeClr val="accent5"/>
                </a:solidFill>
              </a:defRPr>
            </a:lvl4pPr>
            <a:lvl5pPr lvl="4" rtl="0">
              <a:lnSpc>
                <a:spcPct val="100000"/>
              </a:lnSpc>
              <a:spcBef>
                <a:spcPts val="0"/>
              </a:spcBef>
              <a:spcAft>
                <a:spcPts val="0"/>
              </a:spcAft>
              <a:buClr>
                <a:schemeClr val="accent5"/>
              </a:buClr>
              <a:buSzPts val="600"/>
              <a:buNone/>
              <a:defRPr sz="800">
                <a:solidFill>
                  <a:schemeClr val="accent5"/>
                </a:solidFill>
              </a:defRPr>
            </a:lvl5pPr>
            <a:lvl6pPr lvl="5" rtl="0">
              <a:lnSpc>
                <a:spcPct val="100000"/>
              </a:lnSpc>
              <a:spcBef>
                <a:spcPts val="0"/>
              </a:spcBef>
              <a:spcAft>
                <a:spcPts val="0"/>
              </a:spcAft>
              <a:buClr>
                <a:schemeClr val="accent5"/>
              </a:buClr>
              <a:buSzPts val="600"/>
              <a:buNone/>
              <a:defRPr sz="800">
                <a:solidFill>
                  <a:schemeClr val="accent5"/>
                </a:solidFill>
              </a:defRPr>
            </a:lvl6pPr>
            <a:lvl7pPr lvl="6" rtl="0">
              <a:lnSpc>
                <a:spcPct val="100000"/>
              </a:lnSpc>
              <a:spcBef>
                <a:spcPts val="0"/>
              </a:spcBef>
              <a:spcAft>
                <a:spcPts val="0"/>
              </a:spcAft>
              <a:buClr>
                <a:schemeClr val="accent5"/>
              </a:buClr>
              <a:buSzPts val="600"/>
              <a:buNone/>
              <a:defRPr sz="800">
                <a:solidFill>
                  <a:schemeClr val="accent5"/>
                </a:solidFill>
              </a:defRPr>
            </a:lvl7pPr>
            <a:lvl8pPr lvl="7" rtl="0">
              <a:lnSpc>
                <a:spcPct val="100000"/>
              </a:lnSpc>
              <a:spcBef>
                <a:spcPts val="0"/>
              </a:spcBef>
              <a:spcAft>
                <a:spcPts val="0"/>
              </a:spcAft>
              <a:buClr>
                <a:schemeClr val="accent5"/>
              </a:buClr>
              <a:buSzPts val="600"/>
              <a:buNone/>
              <a:defRPr sz="800">
                <a:solidFill>
                  <a:schemeClr val="accent5"/>
                </a:solidFill>
              </a:defRPr>
            </a:lvl8pPr>
            <a:lvl9pPr lvl="8" rtl="0">
              <a:lnSpc>
                <a:spcPct val="100000"/>
              </a:lnSpc>
              <a:spcBef>
                <a:spcPts val="0"/>
              </a:spcBef>
              <a:spcAft>
                <a:spcPts val="0"/>
              </a:spcAft>
              <a:buClr>
                <a:schemeClr val="accent5"/>
              </a:buClr>
              <a:buSzPts val="600"/>
              <a:buNone/>
              <a:defRPr sz="800">
                <a:solidFill>
                  <a:schemeClr val="accent5"/>
                </a:solidFill>
              </a:defRPr>
            </a:lvl9pPr>
          </a:lstStyle>
          <a:p>
            <a:r>
              <a:rPr lang="en-US"/>
              <a:t>Click to edit Master subtitle style</a:t>
            </a:r>
            <a:endParaRPr/>
          </a:p>
        </p:txBody>
      </p:sp>
      <p:sp>
        <p:nvSpPr>
          <p:cNvPr id="265" name="Google Shape;265;p27"/>
          <p:cNvSpPr txBox="1">
            <a:spLocks noGrp="1"/>
          </p:cNvSpPr>
          <p:nvPr>
            <p:ph type="ctrTitle"/>
          </p:nvPr>
        </p:nvSpPr>
        <p:spPr>
          <a:xfrm>
            <a:off x="472867" y="1322067"/>
            <a:ext cx="5388400" cy="2104000"/>
          </a:xfrm>
          <a:prstGeom prst="rect">
            <a:avLst/>
          </a:prstGeom>
        </p:spPr>
        <p:txBody>
          <a:bodyPr spcFirstLastPara="1" wrap="square" lIns="0" tIns="91425" rIns="0" bIns="91425" anchor="b" anchorCtr="0">
            <a:noAutofit/>
          </a:bodyPr>
          <a:lstStyle>
            <a:lvl1pPr lvl="0" rtl="0">
              <a:lnSpc>
                <a:spcPct val="100000"/>
              </a:lnSpc>
              <a:spcBef>
                <a:spcPts val="0"/>
              </a:spcBef>
              <a:spcAft>
                <a:spcPts val="0"/>
              </a:spcAft>
              <a:buClr>
                <a:srgbClr val="FFFFFF"/>
              </a:buClr>
              <a:buSzPts val="3000"/>
              <a:buFont typeface="Montserrat"/>
              <a:buNone/>
              <a:tabLst>
                <a:tab pos="3282787" algn="l"/>
              </a:tabLst>
              <a:defRPr sz="4000" b="1">
                <a:solidFill>
                  <a:schemeClr val="bg1"/>
                </a:solidFill>
                <a:latin typeface="Montserrat" panose="00000500000000000000" pitchFamily="2" charset="0"/>
                <a:ea typeface="Montserrat" panose="00000500000000000000" pitchFamily="2" charset="0"/>
                <a:cs typeface="Montserrat" panose="00000500000000000000" pitchFamily="2" charset="0"/>
                <a:sym typeface="Montserrat"/>
              </a:defRPr>
            </a:lvl1pPr>
            <a:lvl2pPr lvl="1" algn="ctr" rtl="0">
              <a:spcBef>
                <a:spcPts val="0"/>
              </a:spcBef>
              <a:spcAft>
                <a:spcPts val="0"/>
              </a:spcAft>
              <a:buClr>
                <a:srgbClr val="000000"/>
              </a:buClr>
              <a:buSzPts val="5200"/>
              <a:buNone/>
              <a:defRPr sz="6933">
                <a:solidFill>
                  <a:srgbClr val="000000"/>
                </a:solidFill>
              </a:defRPr>
            </a:lvl2pPr>
            <a:lvl3pPr lvl="2" algn="ctr" rtl="0">
              <a:spcBef>
                <a:spcPts val="0"/>
              </a:spcBef>
              <a:spcAft>
                <a:spcPts val="0"/>
              </a:spcAft>
              <a:buClr>
                <a:srgbClr val="000000"/>
              </a:buClr>
              <a:buSzPts val="5200"/>
              <a:buNone/>
              <a:defRPr sz="6933">
                <a:solidFill>
                  <a:srgbClr val="000000"/>
                </a:solidFill>
              </a:defRPr>
            </a:lvl3pPr>
            <a:lvl4pPr lvl="3" algn="ctr" rtl="0">
              <a:spcBef>
                <a:spcPts val="0"/>
              </a:spcBef>
              <a:spcAft>
                <a:spcPts val="0"/>
              </a:spcAft>
              <a:buClr>
                <a:srgbClr val="000000"/>
              </a:buClr>
              <a:buSzPts val="5200"/>
              <a:buNone/>
              <a:defRPr sz="6933">
                <a:solidFill>
                  <a:srgbClr val="000000"/>
                </a:solidFill>
              </a:defRPr>
            </a:lvl4pPr>
            <a:lvl5pPr lvl="4" algn="ctr" rtl="0">
              <a:spcBef>
                <a:spcPts val="0"/>
              </a:spcBef>
              <a:spcAft>
                <a:spcPts val="0"/>
              </a:spcAft>
              <a:buClr>
                <a:srgbClr val="000000"/>
              </a:buClr>
              <a:buSzPts val="5200"/>
              <a:buNone/>
              <a:defRPr sz="6933">
                <a:solidFill>
                  <a:srgbClr val="000000"/>
                </a:solidFill>
              </a:defRPr>
            </a:lvl5pPr>
            <a:lvl6pPr lvl="5" algn="ctr" rtl="0">
              <a:spcBef>
                <a:spcPts val="0"/>
              </a:spcBef>
              <a:spcAft>
                <a:spcPts val="0"/>
              </a:spcAft>
              <a:buClr>
                <a:srgbClr val="000000"/>
              </a:buClr>
              <a:buSzPts val="5200"/>
              <a:buNone/>
              <a:defRPr sz="6933">
                <a:solidFill>
                  <a:srgbClr val="000000"/>
                </a:solidFill>
              </a:defRPr>
            </a:lvl6pPr>
            <a:lvl7pPr lvl="6" algn="ctr" rtl="0">
              <a:spcBef>
                <a:spcPts val="0"/>
              </a:spcBef>
              <a:spcAft>
                <a:spcPts val="0"/>
              </a:spcAft>
              <a:buClr>
                <a:srgbClr val="000000"/>
              </a:buClr>
              <a:buSzPts val="5200"/>
              <a:buNone/>
              <a:defRPr sz="6933">
                <a:solidFill>
                  <a:srgbClr val="000000"/>
                </a:solidFill>
              </a:defRPr>
            </a:lvl7pPr>
            <a:lvl8pPr lvl="7" algn="ctr" rtl="0">
              <a:spcBef>
                <a:spcPts val="0"/>
              </a:spcBef>
              <a:spcAft>
                <a:spcPts val="0"/>
              </a:spcAft>
              <a:buClr>
                <a:srgbClr val="000000"/>
              </a:buClr>
              <a:buSzPts val="5200"/>
              <a:buNone/>
              <a:defRPr sz="6933">
                <a:solidFill>
                  <a:srgbClr val="000000"/>
                </a:solidFill>
              </a:defRPr>
            </a:lvl8pPr>
            <a:lvl9pPr lvl="8" algn="ctr" rtl="0">
              <a:spcBef>
                <a:spcPts val="0"/>
              </a:spcBef>
              <a:spcAft>
                <a:spcPts val="0"/>
              </a:spcAft>
              <a:buClr>
                <a:srgbClr val="000000"/>
              </a:buClr>
              <a:buSzPts val="5200"/>
              <a:buNone/>
              <a:defRPr sz="6933">
                <a:solidFill>
                  <a:srgbClr val="000000"/>
                </a:solidFill>
              </a:defRPr>
            </a:lvl9pPr>
          </a:lstStyle>
          <a:p>
            <a:r>
              <a:rPr lang="en-US"/>
              <a:t>Click to edit Master title style</a:t>
            </a:r>
            <a:endParaRPr/>
          </a:p>
        </p:txBody>
      </p:sp>
      <p:sp>
        <p:nvSpPr>
          <p:cNvPr id="12" name="Slide Number Placeholder 1">
            <a:extLst>
              <a:ext uri="{FF2B5EF4-FFF2-40B4-BE49-F238E27FC236}">
                <a16:creationId xmlns:a16="http://schemas.microsoft.com/office/drawing/2014/main" id="{7AFEAEB1-594F-424B-BC1C-CF9B9DCB78BB}"/>
              </a:ext>
            </a:extLst>
          </p:cNvPr>
          <p:cNvSpPr txBox="1">
            <a:spLocks/>
          </p:cNvSpPr>
          <p:nvPr/>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bg1"/>
                </a:solidFill>
                <a:latin typeface="Montserrat" panose="00000500000000000000" pitchFamily="2" charset="0"/>
              </a:rPr>
              <a:pPr/>
              <a:t>‹#›</a:t>
            </a:fld>
            <a:endParaRPr lang="en-PH" sz="1333">
              <a:solidFill>
                <a:schemeClr val="bg1"/>
              </a:solidFill>
              <a:latin typeface="Montserrat" panose="00000500000000000000" pitchFamily="2" charset="0"/>
            </a:endParaRPr>
          </a:p>
        </p:txBody>
      </p:sp>
      <p:sp>
        <p:nvSpPr>
          <p:cNvPr id="7" name="TextBox 6">
            <a:extLst>
              <a:ext uri="{FF2B5EF4-FFF2-40B4-BE49-F238E27FC236}">
                <a16:creationId xmlns:a16="http://schemas.microsoft.com/office/drawing/2014/main" id="{683E1066-32C0-4BBA-9C52-F0655F5849BD}"/>
              </a:ext>
            </a:extLst>
          </p:cNvPr>
          <p:cNvSpPr txBox="1"/>
          <p:nvPr/>
        </p:nvSpPr>
        <p:spPr>
          <a:xfrm>
            <a:off x="11192256" y="6412992"/>
            <a:ext cx="524256" cy="365760"/>
          </a:xfrm>
          <a:prstGeom prst="rect">
            <a:avLst/>
          </a:prstGeom>
          <a:noFill/>
        </p:spPr>
        <p:txBody>
          <a:bodyPr wrap="none" lIns="0" rIns="0" rtlCol="0" anchor="ctr" anchorCtr="0">
            <a:noAutofit/>
          </a:bodyPr>
          <a:lstStyle/>
          <a:p>
            <a:pPr algn="r"/>
            <a:fld id="{37C1F608-86A9-439D-B359-AB29DD5A1486}" type="slidenum">
              <a:rPr lang="en-US" sz="1333" smtClean="0">
                <a:solidFill>
                  <a:schemeClr val="bg1"/>
                </a:solidFill>
                <a:latin typeface="Montserrat" panose="00000500000000000000" pitchFamily="2" charset="0"/>
              </a:rPr>
              <a:pPr algn="r"/>
              <a:t>‹#›</a:t>
            </a:fld>
            <a:endParaRPr lang="en-US" sz="1333">
              <a:solidFill>
                <a:schemeClr val="bg1"/>
              </a:solidFill>
              <a:latin typeface="Montserrat" panose="00000500000000000000" pitchFamily="2" charset="0"/>
            </a:endParaRPr>
          </a:p>
        </p:txBody>
      </p:sp>
      <p:cxnSp>
        <p:nvCxnSpPr>
          <p:cNvPr id="10" name="Straight Connector 9">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3225176580"/>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ank you - Black" preserve="1">
  <p:cSld name="Thank you - Black">
    <p:bg>
      <p:bgPr>
        <a:solidFill>
          <a:schemeClr val="bg1"/>
        </a:solidFill>
        <a:effectLst/>
      </p:bgPr>
    </p:bg>
    <p:spTree>
      <p:nvGrpSpPr>
        <p:cNvPr id="1" name="Shape 320"/>
        <p:cNvGrpSpPr/>
        <p:nvPr/>
      </p:nvGrpSpPr>
      <p:grpSpPr>
        <a:xfrm>
          <a:off x="0" y="0"/>
          <a:ext cx="0" cy="0"/>
          <a:chOff x="0" y="0"/>
          <a:chExt cx="0" cy="0"/>
        </a:xfrm>
      </p:grpSpPr>
      <p:sp>
        <p:nvSpPr>
          <p:cNvPr id="325" name="Google Shape;325;p36"/>
          <p:cNvSpPr txBox="1">
            <a:spLocks noGrp="1"/>
          </p:cNvSpPr>
          <p:nvPr>
            <p:ph type="subTitle" idx="1"/>
          </p:nvPr>
        </p:nvSpPr>
        <p:spPr>
          <a:xfrm>
            <a:off x="472867" y="4407300"/>
            <a:ext cx="5350800" cy="4100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rgbClr val="CBCBCB"/>
              </a:buClr>
              <a:buSzPts val="1200"/>
              <a:buNone/>
              <a:defRPr sz="1600" b="1">
                <a:solidFill>
                  <a:srgbClr val="333333"/>
                </a:solidFill>
                <a:latin typeface="Montserrat" panose="00000500000000000000" pitchFamily="2" charset="0"/>
              </a:defRPr>
            </a:lvl1pPr>
            <a:lvl2pPr lvl="1" rtl="0">
              <a:lnSpc>
                <a:spcPct val="100000"/>
              </a:lnSpc>
              <a:spcBef>
                <a:spcPts val="0"/>
              </a:spcBef>
              <a:spcAft>
                <a:spcPts val="0"/>
              </a:spcAft>
              <a:buClr>
                <a:srgbClr val="CBCBCB"/>
              </a:buClr>
              <a:buSzPts val="1800"/>
              <a:buNone/>
              <a:defRPr sz="2400" b="1">
                <a:solidFill>
                  <a:srgbClr val="CBCBCB"/>
                </a:solidFill>
              </a:defRPr>
            </a:lvl2pPr>
            <a:lvl3pPr lvl="2" rtl="0">
              <a:lnSpc>
                <a:spcPct val="100000"/>
              </a:lnSpc>
              <a:spcBef>
                <a:spcPts val="0"/>
              </a:spcBef>
              <a:spcAft>
                <a:spcPts val="0"/>
              </a:spcAft>
              <a:buClr>
                <a:srgbClr val="CBCBCB"/>
              </a:buClr>
              <a:buSzPts val="1800"/>
              <a:buNone/>
              <a:defRPr sz="2400" b="1">
                <a:solidFill>
                  <a:srgbClr val="CBCBCB"/>
                </a:solidFill>
              </a:defRPr>
            </a:lvl3pPr>
            <a:lvl4pPr lvl="3" rtl="0">
              <a:lnSpc>
                <a:spcPct val="100000"/>
              </a:lnSpc>
              <a:spcBef>
                <a:spcPts val="0"/>
              </a:spcBef>
              <a:spcAft>
                <a:spcPts val="0"/>
              </a:spcAft>
              <a:buClr>
                <a:srgbClr val="CBCBCB"/>
              </a:buClr>
              <a:buSzPts val="1800"/>
              <a:buNone/>
              <a:defRPr sz="2400" b="1">
                <a:solidFill>
                  <a:srgbClr val="CBCBCB"/>
                </a:solidFill>
              </a:defRPr>
            </a:lvl4pPr>
            <a:lvl5pPr lvl="4" rtl="0">
              <a:lnSpc>
                <a:spcPct val="100000"/>
              </a:lnSpc>
              <a:spcBef>
                <a:spcPts val="0"/>
              </a:spcBef>
              <a:spcAft>
                <a:spcPts val="0"/>
              </a:spcAft>
              <a:buClr>
                <a:srgbClr val="CBCBCB"/>
              </a:buClr>
              <a:buSzPts val="1800"/>
              <a:buNone/>
              <a:defRPr sz="2400" b="1">
                <a:solidFill>
                  <a:srgbClr val="CBCBCB"/>
                </a:solidFill>
              </a:defRPr>
            </a:lvl5pPr>
            <a:lvl6pPr lvl="5" rtl="0">
              <a:lnSpc>
                <a:spcPct val="100000"/>
              </a:lnSpc>
              <a:spcBef>
                <a:spcPts val="0"/>
              </a:spcBef>
              <a:spcAft>
                <a:spcPts val="0"/>
              </a:spcAft>
              <a:buClr>
                <a:srgbClr val="CBCBCB"/>
              </a:buClr>
              <a:buSzPts val="1800"/>
              <a:buNone/>
              <a:defRPr sz="2400" b="1">
                <a:solidFill>
                  <a:srgbClr val="CBCBCB"/>
                </a:solidFill>
              </a:defRPr>
            </a:lvl6pPr>
            <a:lvl7pPr lvl="6" rtl="0">
              <a:lnSpc>
                <a:spcPct val="100000"/>
              </a:lnSpc>
              <a:spcBef>
                <a:spcPts val="0"/>
              </a:spcBef>
              <a:spcAft>
                <a:spcPts val="0"/>
              </a:spcAft>
              <a:buClr>
                <a:srgbClr val="CBCBCB"/>
              </a:buClr>
              <a:buSzPts val="1800"/>
              <a:buNone/>
              <a:defRPr sz="2400" b="1">
                <a:solidFill>
                  <a:srgbClr val="CBCBCB"/>
                </a:solidFill>
              </a:defRPr>
            </a:lvl7pPr>
            <a:lvl8pPr lvl="7" rtl="0">
              <a:lnSpc>
                <a:spcPct val="100000"/>
              </a:lnSpc>
              <a:spcBef>
                <a:spcPts val="0"/>
              </a:spcBef>
              <a:spcAft>
                <a:spcPts val="0"/>
              </a:spcAft>
              <a:buClr>
                <a:srgbClr val="CBCBCB"/>
              </a:buClr>
              <a:buSzPts val="1800"/>
              <a:buNone/>
              <a:defRPr sz="2400" b="1">
                <a:solidFill>
                  <a:srgbClr val="CBCBCB"/>
                </a:solidFill>
              </a:defRPr>
            </a:lvl8pPr>
            <a:lvl9pPr lvl="8" rtl="0">
              <a:lnSpc>
                <a:spcPct val="100000"/>
              </a:lnSpc>
              <a:spcBef>
                <a:spcPts val="0"/>
              </a:spcBef>
              <a:spcAft>
                <a:spcPts val="0"/>
              </a:spcAft>
              <a:buClr>
                <a:srgbClr val="CBCBCB"/>
              </a:buClr>
              <a:buSzPts val="1800"/>
              <a:buNone/>
              <a:defRPr sz="2400" b="1">
                <a:solidFill>
                  <a:srgbClr val="CBCBCB"/>
                </a:solidFill>
              </a:defRPr>
            </a:lvl9pPr>
          </a:lstStyle>
          <a:p>
            <a:r>
              <a:rPr lang="en-US"/>
              <a:t>Click to edit Master subtitle style</a:t>
            </a:r>
            <a:endParaRPr/>
          </a:p>
        </p:txBody>
      </p:sp>
      <p:sp>
        <p:nvSpPr>
          <p:cNvPr id="326" name="Google Shape;326;p36"/>
          <p:cNvSpPr txBox="1">
            <a:spLocks noGrp="1"/>
          </p:cNvSpPr>
          <p:nvPr>
            <p:ph type="subTitle" idx="2"/>
          </p:nvPr>
        </p:nvSpPr>
        <p:spPr>
          <a:xfrm>
            <a:off x="472867" y="4614100"/>
            <a:ext cx="5350800" cy="4100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CBCBCB"/>
              </a:buClr>
              <a:buSzPts val="1200"/>
              <a:buNone/>
              <a:defRPr sz="1600">
                <a:solidFill>
                  <a:srgbClr val="333333"/>
                </a:solidFill>
                <a:latin typeface="Montserrat" panose="00000500000000000000" pitchFamily="2" charset="0"/>
              </a:defRPr>
            </a:lvl1pPr>
            <a:lvl2pPr lvl="1" rtl="0">
              <a:lnSpc>
                <a:spcPct val="100000"/>
              </a:lnSpc>
              <a:spcBef>
                <a:spcPts val="0"/>
              </a:spcBef>
              <a:spcAft>
                <a:spcPts val="0"/>
              </a:spcAft>
              <a:buClr>
                <a:srgbClr val="CBCBCB"/>
              </a:buClr>
              <a:buSzPts val="1800"/>
              <a:buNone/>
              <a:defRPr sz="2400" b="1">
                <a:solidFill>
                  <a:srgbClr val="CBCBCB"/>
                </a:solidFill>
              </a:defRPr>
            </a:lvl2pPr>
            <a:lvl3pPr lvl="2" rtl="0">
              <a:lnSpc>
                <a:spcPct val="100000"/>
              </a:lnSpc>
              <a:spcBef>
                <a:spcPts val="0"/>
              </a:spcBef>
              <a:spcAft>
                <a:spcPts val="0"/>
              </a:spcAft>
              <a:buClr>
                <a:srgbClr val="CBCBCB"/>
              </a:buClr>
              <a:buSzPts val="1800"/>
              <a:buNone/>
              <a:defRPr sz="2400" b="1">
                <a:solidFill>
                  <a:srgbClr val="CBCBCB"/>
                </a:solidFill>
              </a:defRPr>
            </a:lvl3pPr>
            <a:lvl4pPr lvl="3" rtl="0">
              <a:lnSpc>
                <a:spcPct val="100000"/>
              </a:lnSpc>
              <a:spcBef>
                <a:spcPts val="0"/>
              </a:spcBef>
              <a:spcAft>
                <a:spcPts val="0"/>
              </a:spcAft>
              <a:buClr>
                <a:srgbClr val="CBCBCB"/>
              </a:buClr>
              <a:buSzPts val="1800"/>
              <a:buNone/>
              <a:defRPr sz="2400" b="1">
                <a:solidFill>
                  <a:srgbClr val="CBCBCB"/>
                </a:solidFill>
              </a:defRPr>
            </a:lvl4pPr>
            <a:lvl5pPr lvl="4" rtl="0">
              <a:lnSpc>
                <a:spcPct val="100000"/>
              </a:lnSpc>
              <a:spcBef>
                <a:spcPts val="0"/>
              </a:spcBef>
              <a:spcAft>
                <a:spcPts val="0"/>
              </a:spcAft>
              <a:buClr>
                <a:srgbClr val="CBCBCB"/>
              </a:buClr>
              <a:buSzPts val="1800"/>
              <a:buNone/>
              <a:defRPr sz="2400" b="1">
                <a:solidFill>
                  <a:srgbClr val="CBCBCB"/>
                </a:solidFill>
              </a:defRPr>
            </a:lvl5pPr>
            <a:lvl6pPr lvl="5" rtl="0">
              <a:lnSpc>
                <a:spcPct val="100000"/>
              </a:lnSpc>
              <a:spcBef>
                <a:spcPts val="0"/>
              </a:spcBef>
              <a:spcAft>
                <a:spcPts val="0"/>
              </a:spcAft>
              <a:buClr>
                <a:srgbClr val="CBCBCB"/>
              </a:buClr>
              <a:buSzPts val="1800"/>
              <a:buNone/>
              <a:defRPr sz="2400" b="1">
                <a:solidFill>
                  <a:srgbClr val="CBCBCB"/>
                </a:solidFill>
              </a:defRPr>
            </a:lvl6pPr>
            <a:lvl7pPr lvl="6" rtl="0">
              <a:lnSpc>
                <a:spcPct val="100000"/>
              </a:lnSpc>
              <a:spcBef>
                <a:spcPts val="0"/>
              </a:spcBef>
              <a:spcAft>
                <a:spcPts val="0"/>
              </a:spcAft>
              <a:buClr>
                <a:srgbClr val="CBCBCB"/>
              </a:buClr>
              <a:buSzPts val="1800"/>
              <a:buNone/>
              <a:defRPr sz="2400" b="1">
                <a:solidFill>
                  <a:srgbClr val="CBCBCB"/>
                </a:solidFill>
              </a:defRPr>
            </a:lvl7pPr>
            <a:lvl8pPr lvl="7" rtl="0">
              <a:lnSpc>
                <a:spcPct val="100000"/>
              </a:lnSpc>
              <a:spcBef>
                <a:spcPts val="0"/>
              </a:spcBef>
              <a:spcAft>
                <a:spcPts val="0"/>
              </a:spcAft>
              <a:buClr>
                <a:srgbClr val="CBCBCB"/>
              </a:buClr>
              <a:buSzPts val="1800"/>
              <a:buNone/>
              <a:defRPr sz="2400" b="1">
                <a:solidFill>
                  <a:srgbClr val="CBCBCB"/>
                </a:solidFill>
              </a:defRPr>
            </a:lvl8pPr>
            <a:lvl9pPr lvl="8" rtl="0">
              <a:lnSpc>
                <a:spcPct val="100000"/>
              </a:lnSpc>
              <a:spcBef>
                <a:spcPts val="0"/>
              </a:spcBef>
              <a:spcAft>
                <a:spcPts val="0"/>
              </a:spcAft>
              <a:buClr>
                <a:srgbClr val="CBCBCB"/>
              </a:buClr>
              <a:buSzPts val="1800"/>
              <a:buNone/>
              <a:defRPr sz="2400" b="1">
                <a:solidFill>
                  <a:srgbClr val="CBCBCB"/>
                </a:solidFill>
              </a:defRPr>
            </a:lvl9pPr>
          </a:lstStyle>
          <a:p>
            <a:r>
              <a:rPr lang="en-US"/>
              <a:t>Click to edit Master subtitle style</a:t>
            </a:r>
            <a:endParaRPr/>
          </a:p>
        </p:txBody>
      </p:sp>
      <p:sp>
        <p:nvSpPr>
          <p:cNvPr id="13" name="Slide Number Placeholder 1">
            <a:extLst>
              <a:ext uri="{FF2B5EF4-FFF2-40B4-BE49-F238E27FC236}">
                <a16:creationId xmlns:a16="http://schemas.microsoft.com/office/drawing/2014/main" id="{DD26CC81-CE4B-488E-A4B3-C2B58A5960DE}"/>
              </a:ext>
            </a:extLst>
          </p:cNvPr>
          <p:cNvSpPr txBox="1">
            <a:spLocks/>
          </p:cNvSpPr>
          <p:nvPr/>
        </p:nvSpPr>
        <p:spPr>
          <a:xfrm>
            <a:off x="8976067" y="6412499"/>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rgbClr val="333333"/>
                </a:solidFill>
                <a:latin typeface="Montserrat" panose="00000500000000000000" pitchFamily="2" charset="0"/>
              </a:rPr>
              <a:pPr/>
              <a:t>‹#›</a:t>
            </a:fld>
            <a:endParaRPr lang="en-PH" sz="1333">
              <a:solidFill>
                <a:srgbClr val="333333"/>
              </a:solidFill>
              <a:latin typeface="Montserrat" panose="00000500000000000000" pitchFamily="2" charset="0"/>
            </a:endParaRPr>
          </a:p>
        </p:txBody>
      </p:sp>
    </p:spTree>
    <p:extLst>
      <p:ext uri="{BB962C8B-B14F-4D97-AF65-F5344CB8AC3E}">
        <p14:creationId xmlns:p14="http://schemas.microsoft.com/office/powerpoint/2010/main" val="240879120"/>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01_Title N-tab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8" name="Subtitle 2"/>
          <p:cNvSpPr>
            <a:spLocks noGrp="1"/>
          </p:cNvSpPr>
          <p:nvPr>
            <p:ph type="subTitle" idx="1" hasCustomPrompt="1"/>
          </p:nvPr>
        </p:nvSpPr>
        <p:spPr>
          <a:xfrm>
            <a:off x="383907" y="4026429"/>
            <a:ext cx="9225724" cy="665163"/>
          </a:xfrm>
          <a:prstGeom prst="rect">
            <a:avLst/>
          </a:prstGeom>
        </p:spPr>
        <p:txBody>
          <a:bodyPr wrap="square" tIns="0" bIns="0"/>
          <a:lstStyle>
            <a:lvl1pPr marL="0" indent="0" algn="l">
              <a:lnSpc>
                <a:spcPct val="100000"/>
              </a:lnSpc>
              <a:buNone/>
              <a:defRPr sz="2667" cap="none" baseline="0">
                <a:solidFill>
                  <a:srgbClr val="FFFFFF"/>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10" name="Text Placeholder 2"/>
          <p:cNvSpPr>
            <a:spLocks noGrp="1"/>
          </p:cNvSpPr>
          <p:nvPr>
            <p:ph type="body" idx="17"/>
          </p:nvPr>
        </p:nvSpPr>
        <p:spPr>
          <a:xfrm>
            <a:off x="329905" y="5474805"/>
            <a:ext cx="3854751" cy="697395"/>
          </a:xfrm>
          <a:prstGeom prst="rect">
            <a:avLst/>
          </a:prstGeom>
        </p:spPr>
        <p:txBody>
          <a:bodyPr wrap="square" anchor="b" anchorCtr="0"/>
          <a:lstStyle>
            <a:lvl1pPr marL="0" indent="0" algn="l">
              <a:lnSpc>
                <a:spcPct val="100000"/>
              </a:lnSpc>
              <a:spcBef>
                <a:spcPts val="0"/>
              </a:spcBef>
              <a:buNone/>
              <a:defRPr sz="1600" b="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1" name="Title 1"/>
          <p:cNvSpPr>
            <a:spLocks noGrp="1"/>
          </p:cNvSpPr>
          <p:nvPr>
            <p:ph type="ctrTitle" hasCustomPrompt="1"/>
          </p:nvPr>
        </p:nvSpPr>
        <p:spPr>
          <a:xfrm>
            <a:off x="323772" y="2717801"/>
            <a:ext cx="9226629" cy="1310219"/>
          </a:xfrm>
          <a:prstGeom prst="rect">
            <a:avLst/>
          </a:prstGeom>
        </p:spPr>
        <p:txBody>
          <a:bodyPr wrap="square" tIns="0" bIns="0">
            <a:noAutofit/>
          </a:bodyPr>
          <a:lstStyle>
            <a:lvl1pPr algn="l">
              <a:lnSpc>
                <a:spcPct val="90000"/>
              </a:lnSpc>
              <a:tabLst>
                <a:tab pos="677299" algn="l"/>
              </a:tabLst>
              <a:defRPr sz="5600" b="1" cap="all" baseline="0">
                <a:solidFill>
                  <a:schemeClr val="bg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4" name="TextBox 13">
            <a:extLst>
              <a:ext uri="{FF2B5EF4-FFF2-40B4-BE49-F238E27FC236}">
                <a16:creationId xmlns:a16="http://schemas.microsoft.com/office/drawing/2014/main" id="{D439B148-E719-27C3-3403-978BEDC13EC0}"/>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182991291"/>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06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9" name="Title 8"/>
          <p:cNvSpPr>
            <a:spLocks noGrp="1"/>
          </p:cNvSpPr>
          <p:nvPr>
            <p:ph type="title" hasCustomPrompt="1"/>
          </p:nvPr>
        </p:nvSpPr>
        <p:spPr>
          <a:xfrm>
            <a:off x="792480" y="471311"/>
            <a:ext cx="10888896" cy="578556"/>
          </a:xfrm>
          <a:prstGeom prst="rect">
            <a:avLst/>
          </a:prstGeom>
        </p:spPr>
        <p:txBody>
          <a:bodyPr wrap="square">
            <a:noAutofit/>
          </a:bodyPr>
          <a:lstStyle>
            <a:lvl1pPr>
              <a:defRPr b="1" baseline="0">
                <a:solidFill>
                  <a:schemeClr val="bg1"/>
                </a:solidFill>
                <a:latin typeface="+mj-lt"/>
              </a:defRPr>
            </a:lvl1pPr>
          </a:lstStyle>
          <a:p>
            <a:r>
              <a:rPr lang="en-US"/>
              <a:t>CLICK TO INSERT YOUR COMMENTS</a:t>
            </a:r>
          </a:p>
        </p:txBody>
      </p:sp>
      <p:sp>
        <p:nvSpPr>
          <p:cNvPr id="5" name="Text Placeholder 2"/>
          <p:cNvSpPr>
            <a:spLocks noGrp="1"/>
          </p:cNvSpPr>
          <p:nvPr>
            <p:ph type="body" idx="15"/>
          </p:nvPr>
        </p:nvSpPr>
        <p:spPr>
          <a:xfrm>
            <a:off x="792479" y="6373368"/>
            <a:ext cx="10887456" cy="365760"/>
          </a:xfrm>
          <a:prstGeom prst="rect">
            <a:avLst/>
          </a:prstGeom>
        </p:spPr>
        <p:txBody>
          <a:bodyPr wrap="square" tIns="0" bIns="0" anchor="b" anchorCtr="0"/>
          <a:lstStyle>
            <a:lvl1pPr marL="0" indent="0">
              <a:spcBef>
                <a:spcPts val="80"/>
              </a:spcBef>
              <a:buNone/>
              <a:defRPr sz="1067" b="0" baseline="0">
                <a:solidFill>
                  <a:schemeClr val="bg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6" name="Text Placeholder 2"/>
          <p:cNvSpPr>
            <a:spLocks noGrp="1"/>
          </p:cNvSpPr>
          <p:nvPr>
            <p:ph type="body" idx="16" hasCustomPrompt="1"/>
          </p:nvPr>
        </p:nvSpPr>
        <p:spPr>
          <a:xfrm>
            <a:off x="792480" y="1092202"/>
            <a:ext cx="10887456" cy="315119"/>
          </a:xfrm>
          <a:prstGeom prst="rect">
            <a:avLst/>
          </a:prstGeom>
        </p:spPr>
        <p:txBody>
          <a:bodyPr wrap="square" tIns="0" bIns="0" anchor="t" anchorCtr="0"/>
          <a:lstStyle>
            <a:lvl1pPr marL="0" indent="0">
              <a:spcBef>
                <a:spcPts val="0"/>
              </a:spcBef>
              <a:buNone/>
              <a:defRPr sz="2400" b="0" baseline="0">
                <a:solidFill>
                  <a:schemeClr val="bg1"/>
                </a:solidFill>
                <a:latin typeface="Arial"/>
                <a:cs typeface="Aria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1" name="Google Shape;40;p5">
            <a:extLst>
              <a:ext uri="{FF2B5EF4-FFF2-40B4-BE49-F238E27FC236}">
                <a16:creationId xmlns:a16="http://schemas.microsoft.com/office/drawing/2014/main" id="{83FF035F-548F-4076-B69B-F7D220A0FE06}"/>
              </a:ext>
            </a:extLst>
          </p:cNvPr>
          <p:cNvSpPr/>
          <p:nvPr/>
        </p:nvSpPr>
        <p:spPr>
          <a:xfrm>
            <a:off x="280367" y="65063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chemeClr val="bg1"/>
                </a:solidFill>
                <a:latin typeface="+mn-lt"/>
                <a:ea typeface="Montserrat Light"/>
                <a:cs typeface="Montserrat Light"/>
                <a:sym typeface="Montserrat Light"/>
              </a:rPr>
              <a:t>© </a:t>
            </a:r>
            <a:r>
              <a:rPr lang="en-US" sz="667">
                <a:solidFill>
                  <a:schemeClr val="bg1"/>
                </a:solidFill>
                <a:latin typeface="+mn-lt"/>
                <a:ea typeface="Montserrat Light"/>
                <a:cs typeface="Montserrat Light"/>
                <a:sym typeface="Montserrat Light"/>
              </a:rPr>
              <a:t>2023 Nielsen</a:t>
            </a:r>
            <a:r>
              <a:rPr lang="en" sz="667">
                <a:solidFill>
                  <a:schemeClr val="bg1"/>
                </a:solidFill>
                <a:latin typeface="+mn-lt"/>
                <a:ea typeface="Montserrat Light"/>
                <a:cs typeface="Montserrat Light"/>
                <a:sym typeface="Montserrat Light"/>
              </a:rPr>
              <a:t> Consumer LLC. All Rights Reserved.</a:t>
            </a:r>
            <a:endParaRPr sz="667" i="0" u="none" strike="noStrike" cap="none">
              <a:solidFill>
                <a:schemeClr val="bg1"/>
              </a:solidFill>
              <a:latin typeface="+mn-lt"/>
              <a:ea typeface="Montserrat Light"/>
              <a:cs typeface="Montserrat Light"/>
              <a:sym typeface="Montserrat Light"/>
            </a:endParaRPr>
          </a:p>
        </p:txBody>
      </p:sp>
      <p:cxnSp>
        <p:nvCxnSpPr>
          <p:cNvPr id="12" name="Straight Connector 11">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31" y="6028803"/>
            <a:ext cx="644652" cy="274320"/>
          </a:xfrm>
          <a:prstGeom prst="rect">
            <a:avLst/>
          </a:prstGeom>
        </p:spPr>
      </p:pic>
    </p:spTree>
    <p:extLst>
      <p:ext uri="{BB962C8B-B14F-4D97-AF65-F5344CB8AC3E}">
        <p14:creationId xmlns:p14="http://schemas.microsoft.com/office/powerpoint/2010/main" val="2255592700"/>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14_Divider Textur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11" name="Picture 10"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150" y="-1"/>
            <a:ext cx="6289924" cy="6800329"/>
          </a:xfrm>
          <a:prstGeom prst="rect">
            <a:avLst/>
          </a:prstGeom>
        </p:spPr>
      </p:pic>
      <p:sp>
        <p:nvSpPr>
          <p:cNvPr id="6" name="Title 1"/>
          <p:cNvSpPr>
            <a:spLocks noGrp="1"/>
          </p:cNvSpPr>
          <p:nvPr>
            <p:ph type="title"/>
          </p:nvPr>
        </p:nvSpPr>
        <p:spPr>
          <a:xfrm>
            <a:off x="406400" y="2752912"/>
            <a:ext cx="10728960" cy="585216"/>
          </a:xfrm>
          <a:prstGeom prst="rect">
            <a:avLst/>
          </a:prstGeom>
        </p:spPr>
        <p:txBody>
          <a:bodyPr wrap="square" anchor="t">
            <a:noAutofit/>
          </a:bodyPr>
          <a:lstStyle>
            <a:lvl1pPr algn="l">
              <a:defRPr sz="6667" b="1" cap="all">
                <a:solidFill>
                  <a:srgbClr val="FFFFFF"/>
                </a:solidFill>
              </a:defRPr>
            </a:lvl1pPr>
          </a:lstStyle>
          <a:p>
            <a:r>
              <a:rPr lang="en-US"/>
              <a:t>Click to edit Master title style</a:t>
            </a:r>
          </a:p>
        </p:txBody>
      </p:sp>
      <p:cxnSp>
        <p:nvCxnSpPr>
          <p:cNvPr id="5" name="Straight Connector 4">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3" name="Picture 12">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478450353"/>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15_End Slide N-tab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3" name="Google Shape;40;p5">
            <a:extLst>
              <a:ext uri="{FF2B5EF4-FFF2-40B4-BE49-F238E27FC236}">
                <a16:creationId xmlns:a16="http://schemas.microsoft.com/office/drawing/2014/main" id="{431ED184-B1B1-4CE6-A4E9-4CB674ECE645}"/>
              </a:ext>
            </a:extLst>
          </p:cNvPr>
          <p:cNvSpPr/>
          <p:nvPr/>
        </p:nvSpPr>
        <p:spPr>
          <a:xfrm>
            <a:off x="472867" y="6621800"/>
            <a:ext cx="6752000" cy="246400"/>
          </a:xfrm>
          <a:prstGeom prst="rect">
            <a:avLst/>
          </a:prstGeom>
          <a:noFill/>
          <a:ln>
            <a:noFill/>
          </a:ln>
        </p:spPr>
        <p:txBody>
          <a:bodyPr spcFirstLastPara="1" wrap="square" lIns="0" tIns="60933" rIns="0" bIns="60933"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67">
                <a:solidFill>
                  <a:schemeClr val="bg1"/>
                </a:solidFill>
                <a:latin typeface="Montserrat" panose="00000500000000000000" pitchFamily="2" charset="0"/>
                <a:ea typeface="Montserrat Light"/>
                <a:cs typeface="Montserrat Light"/>
                <a:sym typeface="Montserrat Light"/>
              </a:rPr>
              <a:t>© </a:t>
            </a:r>
            <a:r>
              <a:rPr lang="en-US" sz="667">
                <a:solidFill>
                  <a:schemeClr val="bg1"/>
                </a:solidFill>
                <a:latin typeface="Montserrat" panose="00000500000000000000" pitchFamily="2" charset="0"/>
                <a:ea typeface="Montserrat Light"/>
                <a:cs typeface="Montserrat Light"/>
                <a:sym typeface="Montserrat Light"/>
              </a:rPr>
              <a:t>2023 Nielsen</a:t>
            </a:r>
            <a:r>
              <a:rPr lang="en" sz="667">
                <a:solidFill>
                  <a:schemeClr val="bg1"/>
                </a:solidFill>
                <a:latin typeface="Montserrat" panose="00000500000000000000" pitchFamily="2" charset="0"/>
                <a:ea typeface="Montserrat Light"/>
                <a:cs typeface="Montserrat Light"/>
                <a:sym typeface="Montserrat Light"/>
              </a:rPr>
              <a:t> Consumer LLC. All Rights Reserved.</a:t>
            </a:r>
            <a:endParaRPr sz="667" i="0" u="none" strike="noStrike" cap="none">
              <a:solidFill>
                <a:schemeClr val="bg1"/>
              </a:solidFill>
              <a:latin typeface="Montserrat" panose="00000500000000000000" pitchFamily="2" charset="0"/>
              <a:ea typeface="Montserrat Light"/>
              <a:cs typeface="Montserrat Light"/>
              <a:sym typeface="Montserrat Light"/>
            </a:endParaRPr>
          </a:p>
        </p:txBody>
      </p:sp>
      <p:cxnSp>
        <p:nvCxnSpPr>
          <p:cNvPr id="4" name="Straight Connector 3">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30" y="6028803"/>
            <a:ext cx="644652" cy="274320"/>
          </a:xfrm>
          <a:prstGeom prst="rect">
            <a:avLst/>
          </a:prstGeom>
        </p:spPr>
      </p:pic>
    </p:spTree>
    <p:extLst>
      <p:ext uri="{BB962C8B-B14F-4D97-AF65-F5344CB8AC3E}">
        <p14:creationId xmlns:p14="http://schemas.microsoft.com/office/powerpoint/2010/main" val="3886901132"/>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2_Title N-tab BLU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8" name="Subtitle 2"/>
          <p:cNvSpPr>
            <a:spLocks noGrp="1"/>
          </p:cNvSpPr>
          <p:nvPr>
            <p:ph type="subTitle" idx="1" hasCustomPrompt="1"/>
          </p:nvPr>
        </p:nvSpPr>
        <p:spPr>
          <a:xfrm>
            <a:off x="383907" y="4026429"/>
            <a:ext cx="9225724" cy="665163"/>
          </a:xfrm>
          <a:prstGeom prst="rect">
            <a:avLst/>
          </a:prstGeom>
        </p:spPr>
        <p:txBody>
          <a:bodyPr wrap="square" tIns="0" bIns="0"/>
          <a:lstStyle>
            <a:lvl1pPr marL="0" indent="0" algn="l">
              <a:lnSpc>
                <a:spcPct val="100000"/>
              </a:lnSpc>
              <a:buNone/>
              <a:defRPr sz="2667" cap="none" baseline="0">
                <a:solidFill>
                  <a:srgbClr val="FFFFFF"/>
                </a:solidFill>
              </a:defRPr>
            </a:lvl1pPr>
            <a:lvl2pPr marL="609570" indent="0" algn="ctr">
              <a:buNone/>
              <a:defRPr>
                <a:solidFill>
                  <a:schemeClr val="tx1">
                    <a:tint val="75000"/>
                  </a:schemeClr>
                </a:solidFill>
              </a:defRPr>
            </a:lvl2pPr>
            <a:lvl3pPr marL="1219140" indent="0" algn="ctr">
              <a:buNone/>
              <a:defRPr>
                <a:solidFill>
                  <a:schemeClr val="tx1">
                    <a:tint val="75000"/>
                  </a:schemeClr>
                </a:solidFill>
              </a:defRPr>
            </a:lvl3pPr>
            <a:lvl4pPr marL="1828709" indent="0" algn="ctr">
              <a:buNone/>
              <a:defRPr>
                <a:solidFill>
                  <a:schemeClr val="tx1">
                    <a:tint val="75000"/>
                  </a:schemeClr>
                </a:solidFill>
              </a:defRPr>
            </a:lvl4pPr>
            <a:lvl5pPr marL="2438278" indent="0" algn="ctr">
              <a:buNone/>
              <a:defRPr>
                <a:solidFill>
                  <a:schemeClr val="tx1">
                    <a:tint val="75000"/>
                  </a:schemeClr>
                </a:solidFill>
              </a:defRPr>
            </a:lvl5pPr>
            <a:lvl6pPr marL="3047848" indent="0" algn="ctr">
              <a:buNone/>
              <a:defRPr>
                <a:solidFill>
                  <a:schemeClr val="tx1">
                    <a:tint val="75000"/>
                  </a:schemeClr>
                </a:solidFill>
              </a:defRPr>
            </a:lvl6pPr>
            <a:lvl7pPr marL="3657418" indent="0" algn="ctr">
              <a:buNone/>
              <a:defRPr>
                <a:solidFill>
                  <a:schemeClr val="tx1">
                    <a:tint val="75000"/>
                  </a:schemeClr>
                </a:solidFill>
              </a:defRPr>
            </a:lvl7pPr>
            <a:lvl8pPr marL="4266987" indent="0" algn="ctr">
              <a:buNone/>
              <a:defRPr>
                <a:solidFill>
                  <a:schemeClr val="tx1">
                    <a:tint val="75000"/>
                  </a:schemeClr>
                </a:solidFill>
              </a:defRPr>
            </a:lvl8pPr>
            <a:lvl9pPr marL="4876557" indent="0" algn="ctr">
              <a:buNone/>
              <a:defRPr>
                <a:solidFill>
                  <a:schemeClr val="tx1">
                    <a:tint val="75000"/>
                  </a:schemeClr>
                </a:solidFill>
              </a:defRPr>
            </a:lvl9pPr>
          </a:lstStyle>
          <a:p>
            <a:r>
              <a:rPr lang="en-US"/>
              <a:t>Click to edit master subtitle style</a:t>
            </a:r>
          </a:p>
        </p:txBody>
      </p:sp>
      <p:sp>
        <p:nvSpPr>
          <p:cNvPr id="10" name="Text Placeholder 2"/>
          <p:cNvSpPr>
            <a:spLocks noGrp="1"/>
          </p:cNvSpPr>
          <p:nvPr>
            <p:ph type="body" idx="17"/>
          </p:nvPr>
        </p:nvSpPr>
        <p:spPr>
          <a:xfrm>
            <a:off x="329905" y="5474805"/>
            <a:ext cx="3854751" cy="697395"/>
          </a:xfrm>
          <a:prstGeom prst="rect">
            <a:avLst/>
          </a:prstGeom>
        </p:spPr>
        <p:txBody>
          <a:bodyPr wrap="square" anchor="b" anchorCtr="0"/>
          <a:lstStyle>
            <a:lvl1pPr marL="0" indent="0" algn="l">
              <a:lnSpc>
                <a:spcPct val="100000"/>
              </a:lnSpc>
              <a:spcBef>
                <a:spcPts val="0"/>
              </a:spcBef>
              <a:buNone/>
              <a:defRPr sz="1600" b="0">
                <a:solidFill>
                  <a:srgbClr val="FFFFFF"/>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1" name="Title 1"/>
          <p:cNvSpPr>
            <a:spLocks noGrp="1"/>
          </p:cNvSpPr>
          <p:nvPr>
            <p:ph type="ctrTitle" hasCustomPrompt="1"/>
          </p:nvPr>
        </p:nvSpPr>
        <p:spPr>
          <a:xfrm>
            <a:off x="323772" y="2717801"/>
            <a:ext cx="9226629" cy="1310219"/>
          </a:xfrm>
          <a:prstGeom prst="rect">
            <a:avLst/>
          </a:prstGeom>
        </p:spPr>
        <p:txBody>
          <a:bodyPr wrap="square" tIns="0" bIns="0">
            <a:noAutofit/>
          </a:bodyPr>
          <a:lstStyle>
            <a:lvl1pPr algn="l">
              <a:lnSpc>
                <a:spcPct val="90000"/>
              </a:lnSpc>
              <a:tabLst>
                <a:tab pos="677299" algn="l"/>
              </a:tabLst>
              <a:defRPr sz="5600" b="1" cap="all" baseline="0">
                <a:solidFill>
                  <a:schemeClr val="bg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429C2072-EE2B-A064-5CA2-6097546F935A}"/>
              </a:ext>
            </a:extLst>
          </p:cNvPr>
          <p:cNvCxnSpPr>
            <a:cxnSpLocks/>
          </p:cNvCxnSpPr>
          <p:nvPr/>
        </p:nvCxnSpPr>
        <p:spPr>
          <a:xfrm>
            <a:off x="278932" y="1364752"/>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447040"/>
            <a:ext cx="1219200" cy="518808"/>
          </a:xfrm>
          <a:prstGeom prst="rect">
            <a:avLst/>
          </a:prstGeom>
        </p:spPr>
      </p:pic>
      <p:sp>
        <p:nvSpPr>
          <p:cNvPr id="14" name="TextBox 13">
            <a:extLst>
              <a:ext uri="{FF2B5EF4-FFF2-40B4-BE49-F238E27FC236}">
                <a16:creationId xmlns:a16="http://schemas.microsoft.com/office/drawing/2014/main" id="{D439B148-E719-27C3-3403-978BEDC13EC0}"/>
              </a:ext>
            </a:extLst>
          </p:cNvPr>
          <p:cNvSpPr txBox="1"/>
          <p:nvPr/>
        </p:nvSpPr>
        <p:spPr>
          <a:xfrm>
            <a:off x="288559" y="6532237"/>
            <a:ext cx="2458455"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spTree>
    <p:extLst>
      <p:ext uri="{BB962C8B-B14F-4D97-AF65-F5344CB8AC3E}">
        <p14:creationId xmlns:p14="http://schemas.microsoft.com/office/powerpoint/2010/main" val="289721900"/>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ivider - Black/white radiant N" preserve="1">
  <p:cSld name="Divider - Black/white radiant N">
    <p:bg>
      <p:bgPr>
        <a:solidFill>
          <a:srgbClr val="000000"/>
        </a:solidFill>
        <a:effectLst/>
      </p:bgPr>
    </p:bg>
    <p:spTree>
      <p:nvGrpSpPr>
        <p:cNvPr id="1" name="Shape 188"/>
        <p:cNvGrpSpPr/>
        <p:nvPr/>
      </p:nvGrpSpPr>
      <p:grpSpPr>
        <a:xfrm>
          <a:off x="0" y="0"/>
          <a:ext cx="0" cy="0"/>
          <a:chOff x="0" y="0"/>
          <a:chExt cx="0" cy="0"/>
        </a:xfrm>
      </p:grpSpPr>
      <p:sp>
        <p:nvSpPr>
          <p:cNvPr id="11" name="Rectangle 10">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pic>
        <p:nvPicPr>
          <p:cNvPr id="9" name="Picture 8"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150" y="-1"/>
            <a:ext cx="6289924" cy="6800329"/>
          </a:xfrm>
          <a:prstGeom prst="rect">
            <a:avLst/>
          </a:prstGeom>
        </p:spPr>
      </p:pic>
      <p:sp>
        <p:nvSpPr>
          <p:cNvPr id="195" name="Google Shape;195;p22"/>
          <p:cNvSpPr txBox="1">
            <a:spLocks noGrp="1"/>
          </p:cNvSpPr>
          <p:nvPr>
            <p:ph type="ctrTitle"/>
          </p:nvPr>
        </p:nvSpPr>
        <p:spPr>
          <a:xfrm>
            <a:off x="472867" y="1320800"/>
            <a:ext cx="4551600" cy="21040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000"/>
              <a:buFont typeface="Montserrat"/>
              <a:buNone/>
              <a:defRPr sz="4000" b="1">
                <a:solidFill>
                  <a:srgbClr val="FFFFFF"/>
                </a:solidFill>
                <a:latin typeface="Montserrat" panose="00000500000000000000" pitchFamily="2" charset="0"/>
                <a:ea typeface="Montserrat" panose="00000500000000000000" pitchFamily="2" charset="0"/>
                <a:cs typeface="Montserrat" panose="00000500000000000000" pitchFamily="2" charset="0"/>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196" name="Google Shape;196;p22"/>
          <p:cNvSpPr txBox="1">
            <a:spLocks noGrp="1"/>
          </p:cNvSpPr>
          <p:nvPr>
            <p:ph type="subTitle" idx="1"/>
          </p:nvPr>
        </p:nvSpPr>
        <p:spPr>
          <a:xfrm>
            <a:off x="472867" y="3270833"/>
            <a:ext cx="4551600" cy="10568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666666"/>
              </a:buClr>
              <a:buSzPts val="1800"/>
              <a:buFont typeface="Montserrat"/>
              <a:buNone/>
              <a:tabLst/>
              <a:defRPr sz="2400">
                <a:solidFill>
                  <a:schemeClr val="bg1"/>
                </a:solidFill>
                <a:latin typeface="Montserrat" panose="00000500000000000000" pitchFamily="2" charset="0"/>
                <a:ea typeface="Montserrat" panose="00000500000000000000" pitchFamily="2" charset="0"/>
                <a:cs typeface="Montserrat" panose="00000500000000000000" pitchFamily="2" charset="0"/>
                <a:sym typeface="Montserrat"/>
              </a:defRPr>
            </a:lvl1pPr>
            <a:lvl2pPr lvl="1"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2pPr>
            <a:lvl3pPr lvl="2"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3pPr>
            <a:lvl4pPr lvl="3"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4pPr>
            <a:lvl5pPr lvl="4"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5pPr>
            <a:lvl6pPr lvl="5"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6pPr>
            <a:lvl7pPr lvl="6"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7pPr>
            <a:lvl8pPr lvl="7"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8pPr>
            <a:lvl9pPr lvl="8" rtl="0">
              <a:lnSpc>
                <a:spcPct val="100000"/>
              </a:lnSpc>
              <a:spcBef>
                <a:spcPts val="0"/>
              </a:spcBef>
              <a:spcAft>
                <a:spcPts val="0"/>
              </a:spcAft>
              <a:buClr>
                <a:srgbClr val="666666"/>
              </a:buClr>
              <a:buSzPts val="1800"/>
              <a:buFont typeface="Montserrat"/>
              <a:buNone/>
              <a:defRPr sz="2400">
                <a:solidFill>
                  <a:srgbClr val="666666"/>
                </a:solidFill>
                <a:latin typeface="Montserrat"/>
                <a:ea typeface="Montserrat"/>
                <a:cs typeface="Montserrat"/>
                <a:sym typeface="Montserrat"/>
              </a:defRPr>
            </a:lvl9pPr>
          </a:lstStyle>
          <a:p>
            <a:r>
              <a:rPr lang="en-US"/>
              <a:t>Click to edit Master subtitle style</a:t>
            </a:r>
            <a:endParaRPr/>
          </a:p>
        </p:txBody>
      </p:sp>
      <p:sp>
        <p:nvSpPr>
          <p:cNvPr id="12" name="Slide Number Placeholder 1">
            <a:extLst>
              <a:ext uri="{FF2B5EF4-FFF2-40B4-BE49-F238E27FC236}">
                <a16:creationId xmlns:a16="http://schemas.microsoft.com/office/drawing/2014/main" id="{47E3B85B-D674-4AA4-A57C-AEB94FFFB1E2}"/>
              </a:ext>
            </a:extLst>
          </p:cNvPr>
          <p:cNvSpPr txBox="1">
            <a:spLocks/>
          </p:cNvSpPr>
          <p:nvPr/>
        </p:nvSpPr>
        <p:spPr>
          <a:xfrm>
            <a:off x="8976067" y="6412501"/>
            <a:ext cx="2743200" cy="366183"/>
          </a:xfrm>
          <a:prstGeom prst="rect">
            <a:avLst/>
          </a:prstGeom>
        </p:spPr>
        <p:txBody>
          <a:bodyPr vert="horz" lIns="0" tIns="60960" rIns="0" bIns="6096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00" b="0" i="0" u="none" strike="noStrike" cap="none">
                <a:solidFill>
                  <a:schemeClr val="bg1"/>
                </a:solidFill>
                <a:latin typeface="Avenir Next LT Pro" panose="020B0504020202020204" pitchFamily="34"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2E2F79-BC7F-4BB1-9203-38C79639CA91}" type="slidenum">
              <a:rPr lang="en-PH" sz="1333" smtClean="0">
                <a:solidFill>
                  <a:schemeClr val="bg1"/>
                </a:solidFill>
                <a:latin typeface="Montserrat" panose="00000500000000000000" pitchFamily="2" charset="0"/>
              </a:rPr>
              <a:pPr/>
              <a:t>‹#›</a:t>
            </a:fld>
            <a:endParaRPr lang="en-PH" sz="1333">
              <a:solidFill>
                <a:schemeClr val="bg1"/>
              </a:solidFill>
              <a:latin typeface="Montserrat" panose="00000500000000000000" pitchFamily="2" charset="0"/>
            </a:endParaRPr>
          </a:p>
        </p:txBody>
      </p:sp>
      <p:cxnSp>
        <p:nvCxnSpPr>
          <p:cNvPr id="14" name="Straight Connector 13">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38424103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15_Divider Textur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8" name="Picture 7"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150" y="-1"/>
            <a:ext cx="6289924" cy="6800329"/>
          </a:xfrm>
          <a:prstGeom prst="rect">
            <a:avLst/>
          </a:prstGeom>
        </p:spPr>
      </p:pic>
      <p:sp>
        <p:nvSpPr>
          <p:cNvPr id="6" name="Title 1"/>
          <p:cNvSpPr>
            <a:spLocks noGrp="1"/>
          </p:cNvSpPr>
          <p:nvPr>
            <p:ph type="title"/>
          </p:nvPr>
        </p:nvSpPr>
        <p:spPr>
          <a:xfrm>
            <a:off x="406400" y="2752912"/>
            <a:ext cx="10728960" cy="585216"/>
          </a:xfrm>
          <a:prstGeom prst="rect">
            <a:avLst/>
          </a:prstGeom>
        </p:spPr>
        <p:txBody>
          <a:bodyPr wrap="square" anchor="t">
            <a:noAutofit/>
          </a:bodyPr>
          <a:lstStyle>
            <a:lvl1pPr algn="l">
              <a:defRPr sz="6667" b="1" cap="all">
                <a:solidFill>
                  <a:srgbClr val="FFFFFF"/>
                </a:solidFill>
              </a:defRPr>
            </a:lvl1pPr>
          </a:lstStyle>
          <a:p>
            <a:r>
              <a:rPr lang="en-US"/>
              <a:t>Click to edit Master title style</a:t>
            </a:r>
          </a:p>
        </p:txBody>
      </p:sp>
      <p:cxnSp>
        <p:nvCxnSpPr>
          <p:cNvPr id="5" name="Straight Connector 4">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0" name="Picture 9">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031511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97A5-129C-FC86-6759-1188C0B76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BD5976-4BF7-1A5D-414B-247DC2E405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140FD-E1DF-0680-A804-313D0C836C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212978-4C5E-0CC3-7F7A-E9DDADC6DD1F}"/>
              </a:ext>
            </a:extLst>
          </p:cNvPr>
          <p:cNvSpPr>
            <a:spLocks noGrp="1"/>
          </p:cNvSpPr>
          <p:nvPr>
            <p:ph type="dt" sz="half" idx="10"/>
          </p:nvPr>
        </p:nvSpPr>
        <p:spPr/>
        <p:txBody>
          <a:bodyPr/>
          <a:lstStyle/>
          <a:p>
            <a:fld id="{9CE3E409-8DC6-4D9B-8DE3-46BEA59B0D40}" type="datetimeFigureOut">
              <a:rPr lang="en-US" smtClean="0"/>
              <a:t>9/25/2025</a:t>
            </a:fld>
            <a:endParaRPr lang="en-US"/>
          </a:p>
        </p:txBody>
      </p:sp>
      <p:sp>
        <p:nvSpPr>
          <p:cNvPr id="6" name="Footer Placeholder 5">
            <a:extLst>
              <a:ext uri="{FF2B5EF4-FFF2-40B4-BE49-F238E27FC236}">
                <a16:creationId xmlns:a16="http://schemas.microsoft.com/office/drawing/2014/main" id="{B898D509-279A-0593-8281-29E4FC1C69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53336-4FB2-FEFC-1D3F-571014F674F9}"/>
              </a:ext>
            </a:extLst>
          </p:cNvPr>
          <p:cNvSpPr>
            <a:spLocks noGrp="1"/>
          </p:cNvSpPr>
          <p:nvPr>
            <p:ph type="sldNum" sz="quarter" idx="12"/>
          </p:nvPr>
        </p:nvSpPr>
        <p:spPr/>
        <p:txBody>
          <a:bodyPr/>
          <a:lstStyle/>
          <a:p>
            <a:fld id="{FAACC98A-21AA-4AE7-9B89-061300781FA9}" type="slidenum">
              <a:rPr lang="en-US" smtClean="0"/>
              <a:t>‹#›</a:t>
            </a:fld>
            <a:endParaRPr lang="en-US"/>
          </a:p>
        </p:txBody>
      </p:sp>
    </p:spTree>
    <p:extLst>
      <p:ext uri="{BB962C8B-B14F-4D97-AF65-F5344CB8AC3E}">
        <p14:creationId xmlns:p14="http://schemas.microsoft.com/office/powerpoint/2010/main" val="18376078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ver - black" preserve="1">
  <p:cSld name="Cover - black">
    <p:bg>
      <p:bgPr>
        <a:solidFill>
          <a:schemeClr val="accent1"/>
        </a:solidFill>
        <a:effectLst/>
      </p:bgPr>
    </p:bg>
    <p:spTree>
      <p:nvGrpSpPr>
        <p:cNvPr id="1" name="Shape 9"/>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8" name="Picture 17"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30905"/>
            <a:ext cx="6289924" cy="6800329"/>
          </a:xfrm>
          <a:prstGeom prst="rect">
            <a:avLst/>
          </a:prstGeom>
        </p:spPr>
      </p:pic>
      <p:sp>
        <p:nvSpPr>
          <p:cNvPr id="10" name="Google Shape;10;p2"/>
          <p:cNvSpPr txBox="1">
            <a:spLocks noGrp="1"/>
          </p:cNvSpPr>
          <p:nvPr>
            <p:ph type="ctrTitle"/>
          </p:nvPr>
        </p:nvSpPr>
        <p:spPr>
          <a:xfrm>
            <a:off x="472868" y="572833"/>
            <a:ext cx="8874333" cy="22620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600"/>
              <a:buFont typeface="Montserrat"/>
              <a:buNone/>
              <a:defRPr sz="4400" b="1">
                <a:solidFill>
                  <a:schemeClr val="bg1"/>
                </a:solidFill>
                <a:latin typeface="+mj-lt"/>
                <a:ea typeface="Montserrat"/>
                <a:cs typeface="Montserrat"/>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11" name="Google Shape;11;p2"/>
          <p:cNvSpPr txBox="1">
            <a:spLocks noGrp="1"/>
          </p:cNvSpPr>
          <p:nvPr>
            <p:ph type="subTitle" idx="1"/>
          </p:nvPr>
        </p:nvSpPr>
        <p:spPr>
          <a:xfrm>
            <a:off x="472868" y="2782367"/>
            <a:ext cx="8874333" cy="10568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lt2"/>
              </a:buClr>
              <a:buSzPts val="1800"/>
              <a:buFont typeface="Montserrat"/>
              <a:buNone/>
              <a:defRPr sz="2000">
                <a:solidFill>
                  <a:schemeClr val="bg1"/>
                </a:solidFill>
                <a:latin typeface="+mn-lt"/>
                <a:ea typeface="Montserrat"/>
                <a:cs typeface="Montserrat"/>
                <a:sym typeface="Montserrat"/>
              </a:defRPr>
            </a:lvl1pPr>
            <a:lvl2pPr lvl="1"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2pPr>
            <a:lvl3pPr lvl="2"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3pPr>
            <a:lvl4pPr lvl="3"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4pPr>
            <a:lvl5pPr lvl="4"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5pPr>
            <a:lvl6pPr lvl="5"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6pPr>
            <a:lvl7pPr lvl="6"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7pPr>
            <a:lvl8pPr lvl="7"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8pPr>
            <a:lvl9pPr lvl="8" rtl="0">
              <a:lnSpc>
                <a:spcPct val="100000"/>
              </a:lnSpc>
              <a:spcBef>
                <a:spcPts val="0"/>
              </a:spcBef>
              <a:spcAft>
                <a:spcPts val="0"/>
              </a:spcAft>
              <a:buClr>
                <a:schemeClr val="lt2"/>
              </a:buClr>
              <a:buSzPts val="1800"/>
              <a:buFont typeface="Montserrat"/>
              <a:buNone/>
              <a:defRPr sz="2400">
                <a:solidFill>
                  <a:schemeClr val="lt2"/>
                </a:solidFill>
                <a:latin typeface="Montserrat"/>
                <a:ea typeface="Montserrat"/>
                <a:cs typeface="Montserrat"/>
                <a:sym typeface="Montserrat"/>
              </a:defRPr>
            </a:lvl9pPr>
          </a:lstStyle>
          <a:p>
            <a:r>
              <a:rPr lang="en-US"/>
              <a:t>Click to edit Master subtitle style</a:t>
            </a:r>
            <a:endParaRPr/>
          </a:p>
        </p:txBody>
      </p:sp>
      <p:sp>
        <p:nvSpPr>
          <p:cNvPr id="16" name="Google Shape;16;p2"/>
          <p:cNvSpPr txBox="1">
            <a:spLocks noGrp="1"/>
          </p:cNvSpPr>
          <p:nvPr>
            <p:ph type="subTitle" idx="4"/>
          </p:nvPr>
        </p:nvSpPr>
        <p:spPr>
          <a:xfrm>
            <a:off x="472867" y="4697509"/>
            <a:ext cx="4738616" cy="699345"/>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lt2"/>
              </a:buClr>
              <a:buSzPts val="1000"/>
              <a:buNone/>
              <a:defRPr sz="1600">
                <a:solidFill>
                  <a:schemeClr val="bg1"/>
                </a:solidFill>
                <a:latin typeface="+mn-lt"/>
              </a:defRPr>
            </a:lvl1pPr>
            <a:lvl2pPr lvl="1" rtl="0">
              <a:lnSpc>
                <a:spcPct val="100000"/>
              </a:lnSpc>
              <a:spcBef>
                <a:spcPts val="0"/>
              </a:spcBef>
              <a:spcAft>
                <a:spcPts val="0"/>
              </a:spcAft>
              <a:buClr>
                <a:schemeClr val="lt2"/>
              </a:buClr>
              <a:buSzPts val="1000"/>
              <a:buNone/>
              <a:defRPr sz="1333" b="1">
                <a:solidFill>
                  <a:schemeClr val="lt2"/>
                </a:solidFill>
              </a:defRPr>
            </a:lvl2pPr>
            <a:lvl3pPr lvl="2" rtl="0">
              <a:lnSpc>
                <a:spcPct val="100000"/>
              </a:lnSpc>
              <a:spcBef>
                <a:spcPts val="0"/>
              </a:spcBef>
              <a:spcAft>
                <a:spcPts val="0"/>
              </a:spcAft>
              <a:buClr>
                <a:schemeClr val="lt2"/>
              </a:buClr>
              <a:buSzPts val="1000"/>
              <a:buNone/>
              <a:defRPr b="1">
                <a:solidFill>
                  <a:schemeClr val="lt2"/>
                </a:solidFill>
              </a:defRPr>
            </a:lvl3pPr>
            <a:lvl4pPr lvl="3" rtl="0">
              <a:lnSpc>
                <a:spcPct val="100000"/>
              </a:lnSpc>
              <a:spcBef>
                <a:spcPts val="0"/>
              </a:spcBef>
              <a:spcAft>
                <a:spcPts val="0"/>
              </a:spcAft>
              <a:buClr>
                <a:schemeClr val="lt2"/>
              </a:buClr>
              <a:buSzPts val="1000"/>
              <a:buNone/>
              <a:defRPr b="1">
                <a:solidFill>
                  <a:schemeClr val="lt2"/>
                </a:solidFill>
              </a:defRPr>
            </a:lvl4pPr>
            <a:lvl5pPr lvl="4" rtl="0">
              <a:lnSpc>
                <a:spcPct val="100000"/>
              </a:lnSpc>
              <a:spcBef>
                <a:spcPts val="0"/>
              </a:spcBef>
              <a:spcAft>
                <a:spcPts val="0"/>
              </a:spcAft>
              <a:buClr>
                <a:schemeClr val="lt2"/>
              </a:buClr>
              <a:buSzPts val="1000"/>
              <a:buNone/>
              <a:defRPr b="1">
                <a:solidFill>
                  <a:schemeClr val="lt2"/>
                </a:solidFill>
              </a:defRPr>
            </a:lvl5pPr>
            <a:lvl6pPr lvl="5" rtl="0">
              <a:lnSpc>
                <a:spcPct val="100000"/>
              </a:lnSpc>
              <a:spcBef>
                <a:spcPts val="0"/>
              </a:spcBef>
              <a:spcAft>
                <a:spcPts val="0"/>
              </a:spcAft>
              <a:buClr>
                <a:schemeClr val="lt2"/>
              </a:buClr>
              <a:buSzPts val="1000"/>
              <a:buNone/>
              <a:defRPr b="1">
                <a:solidFill>
                  <a:schemeClr val="lt2"/>
                </a:solidFill>
              </a:defRPr>
            </a:lvl6pPr>
            <a:lvl7pPr lvl="6" rtl="0">
              <a:lnSpc>
                <a:spcPct val="100000"/>
              </a:lnSpc>
              <a:spcBef>
                <a:spcPts val="0"/>
              </a:spcBef>
              <a:spcAft>
                <a:spcPts val="0"/>
              </a:spcAft>
              <a:buClr>
                <a:schemeClr val="lt2"/>
              </a:buClr>
              <a:buSzPts val="1000"/>
              <a:buNone/>
              <a:defRPr b="1">
                <a:solidFill>
                  <a:schemeClr val="lt2"/>
                </a:solidFill>
              </a:defRPr>
            </a:lvl7pPr>
            <a:lvl8pPr lvl="7" rtl="0">
              <a:lnSpc>
                <a:spcPct val="100000"/>
              </a:lnSpc>
              <a:spcBef>
                <a:spcPts val="0"/>
              </a:spcBef>
              <a:spcAft>
                <a:spcPts val="0"/>
              </a:spcAft>
              <a:buClr>
                <a:schemeClr val="lt2"/>
              </a:buClr>
              <a:buSzPts val="1000"/>
              <a:buNone/>
              <a:defRPr b="1">
                <a:solidFill>
                  <a:schemeClr val="lt2"/>
                </a:solidFill>
              </a:defRPr>
            </a:lvl8pPr>
            <a:lvl9pPr lvl="8" rtl="0">
              <a:lnSpc>
                <a:spcPct val="100000"/>
              </a:lnSpc>
              <a:spcBef>
                <a:spcPts val="0"/>
              </a:spcBef>
              <a:spcAft>
                <a:spcPts val="0"/>
              </a:spcAft>
              <a:buClr>
                <a:schemeClr val="lt2"/>
              </a:buClr>
              <a:buSzPts val="1000"/>
              <a:buNone/>
              <a:defRPr b="1">
                <a:solidFill>
                  <a:schemeClr val="lt2"/>
                </a:solidFill>
              </a:defRPr>
            </a:lvl9pPr>
          </a:lstStyle>
          <a:p>
            <a:r>
              <a:rPr lang="en-US"/>
              <a:t>Click to edit Master subtitle style</a:t>
            </a:r>
            <a:endParaRPr/>
          </a:p>
        </p:txBody>
      </p:sp>
      <p:sp>
        <p:nvSpPr>
          <p:cNvPr id="9"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13" name="Straight Connector 12">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20" name="Picture 19">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1778584536"/>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ver - black" preserve="1">
  <p:cSld name="1_Cover - black">
    <p:bg>
      <p:bgPr>
        <a:solidFill>
          <a:schemeClr val="accent1"/>
        </a:solidFill>
        <a:effectLst/>
      </p:bgPr>
    </p:bg>
    <p:spTree>
      <p:nvGrpSpPr>
        <p:cNvPr id="1" name="Shape 9"/>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0" name="Picture 9"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6150" y="-1"/>
            <a:ext cx="6289924" cy="6800329"/>
          </a:xfrm>
          <a:prstGeom prst="rect">
            <a:avLst/>
          </a:prstGeom>
        </p:spPr>
      </p:pic>
      <p:sp>
        <p:nvSpPr>
          <p:cNvPr id="9"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13" name="Straight Connector 12">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Google Shape;21;p3"/>
          <p:cNvSpPr txBox="1">
            <a:spLocks noGrp="1"/>
          </p:cNvSpPr>
          <p:nvPr>
            <p:ph type="ctrTitle"/>
          </p:nvPr>
        </p:nvSpPr>
        <p:spPr>
          <a:xfrm>
            <a:off x="472868" y="572833"/>
            <a:ext cx="7655133" cy="22620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000"/>
              <a:buFont typeface="Montserrat"/>
              <a:buNone/>
              <a:defRPr sz="4400" b="1">
                <a:solidFill>
                  <a:schemeClr val="bg1"/>
                </a:solidFill>
                <a:latin typeface="+mj-lt"/>
                <a:ea typeface="Montserrat"/>
                <a:cs typeface="Montserrat"/>
                <a:sym typeface="Montserrat"/>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title style</a:t>
            </a:r>
            <a:endParaRPr/>
          </a:p>
        </p:txBody>
      </p:sp>
      <p:sp>
        <p:nvSpPr>
          <p:cNvPr id="15" name="Google Shape;26;p3"/>
          <p:cNvSpPr txBox="1">
            <a:spLocks noGrp="1"/>
          </p:cNvSpPr>
          <p:nvPr>
            <p:ph type="subTitle" idx="4"/>
          </p:nvPr>
        </p:nvSpPr>
        <p:spPr>
          <a:xfrm>
            <a:off x="472867" y="4986851"/>
            <a:ext cx="6752000" cy="4100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lt2"/>
              </a:buClr>
              <a:buSzPts val="1000"/>
              <a:buNone/>
              <a:defRPr sz="2000">
                <a:solidFill>
                  <a:schemeClr val="bg1"/>
                </a:solidFill>
                <a:latin typeface="+mn-lt"/>
              </a:defRPr>
            </a:lvl1pPr>
            <a:lvl2pPr lvl="1" rtl="0">
              <a:lnSpc>
                <a:spcPct val="100000"/>
              </a:lnSpc>
              <a:spcBef>
                <a:spcPts val="0"/>
              </a:spcBef>
              <a:spcAft>
                <a:spcPts val="0"/>
              </a:spcAft>
              <a:buClr>
                <a:schemeClr val="lt2"/>
              </a:buClr>
              <a:buSzPts val="1000"/>
              <a:buNone/>
              <a:defRPr sz="1333" b="1">
                <a:solidFill>
                  <a:schemeClr val="lt2"/>
                </a:solidFill>
              </a:defRPr>
            </a:lvl2pPr>
            <a:lvl3pPr lvl="2" rtl="0">
              <a:lnSpc>
                <a:spcPct val="100000"/>
              </a:lnSpc>
              <a:spcBef>
                <a:spcPts val="0"/>
              </a:spcBef>
              <a:spcAft>
                <a:spcPts val="0"/>
              </a:spcAft>
              <a:buClr>
                <a:schemeClr val="lt2"/>
              </a:buClr>
              <a:buSzPts val="1000"/>
              <a:buNone/>
              <a:defRPr b="1">
                <a:solidFill>
                  <a:schemeClr val="lt2"/>
                </a:solidFill>
              </a:defRPr>
            </a:lvl3pPr>
            <a:lvl4pPr lvl="3" rtl="0">
              <a:lnSpc>
                <a:spcPct val="100000"/>
              </a:lnSpc>
              <a:spcBef>
                <a:spcPts val="0"/>
              </a:spcBef>
              <a:spcAft>
                <a:spcPts val="0"/>
              </a:spcAft>
              <a:buClr>
                <a:schemeClr val="lt2"/>
              </a:buClr>
              <a:buSzPts val="1000"/>
              <a:buNone/>
              <a:defRPr b="1">
                <a:solidFill>
                  <a:schemeClr val="lt2"/>
                </a:solidFill>
              </a:defRPr>
            </a:lvl4pPr>
            <a:lvl5pPr lvl="4" rtl="0">
              <a:lnSpc>
                <a:spcPct val="100000"/>
              </a:lnSpc>
              <a:spcBef>
                <a:spcPts val="0"/>
              </a:spcBef>
              <a:spcAft>
                <a:spcPts val="0"/>
              </a:spcAft>
              <a:buClr>
                <a:schemeClr val="lt2"/>
              </a:buClr>
              <a:buSzPts val="1000"/>
              <a:buNone/>
              <a:defRPr b="1">
                <a:solidFill>
                  <a:schemeClr val="lt2"/>
                </a:solidFill>
              </a:defRPr>
            </a:lvl5pPr>
            <a:lvl6pPr lvl="5" rtl="0">
              <a:lnSpc>
                <a:spcPct val="100000"/>
              </a:lnSpc>
              <a:spcBef>
                <a:spcPts val="0"/>
              </a:spcBef>
              <a:spcAft>
                <a:spcPts val="0"/>
              </a:spcAft>
              <a:buClr>
                <a:schemeClr val="lt2"/>
              </a:buClr>
              <a:buSzPts val="1000"/>
              <a:buNone/>
              <a:defRPr b="1">
                <a:solidFill>
                  <a:schemeClr val="lt2"/>
                </a:solidFill>
              </a:defRPr>
            </a:lvl6pPr>
            <a:lvl7pPr lvl="6" rtl="0">
              <a:lnSpc>
                <a:spcPct val="100000"/>
              </a:lnSpc>
              <a:spcBef>
                <a:spcPts val="0"/>
              </a:spcBef>
              <a:spcAft>
                <a:spcPts val="0"/>
              </a:spcAft>
              <a:buClr>
                <a:schemeClr val="lt2"/>
              </a:buClr>
              <a:buSzPts val="1000"/>
              <a:buNone/>
              <a:defRPr b="1">
                <a:solidFill>
                  <a:schemeClr val="lt2"/>
                </a:solidFill>
              </a:defRPr>
            </a:lvl7pPr>
            <a:lvl8pPr lvl="7" rtl="0">
              <a:lnSpc>
                <a:spcPct val="100000"/>
              </a:lnSpc>
              <a:spcBef>
                <a:spcPts val="0"/>
              </a:spcBef>
              <a:spcAft>
                <a:spcPts val="0"/>
              </a:spcAft>
              <a:buClr>
                <a:schemeClr val="lt2"/>
              </a:buClr>
              <a:buSzPts val="1000"/>
              <a:buNone/>
              <a:defRPr b="1">
                <a:solidFill>
                  <a:schemeClr val="lt2"/>
                </a:solidFill>
              </a:defRPr>
            </a:lvl8pPr>
            <a:lvl9pPr lvl="8" rtl="0">
              <a:lnSpc>
                <a:spcPct val="100000"/>
              </a:lnSpc>
              <a:spcBef>
                <a:spcPts val="0"/>
              </a:spcBef>
              <a:spcAft>
                <a:spcPts val="0"/>
              </a:spcAft>
              <a:buClr>
                <a:schemeClr val="lt2"/>
              </a:buClr>
              <a:buSzPts val="1000"/>
              <a:buNone/>
              <a:defRPr b="1">
                <a:solidFill>
                  <a:schemeClr val="lt2"/>
                </a:solidFill>
              </a:defRPr>
            </a:lvl9pPr>
          </a:lstStyle>
          <a:p>
            <a:r>
              <a:rPr lang="en-US"/>
              <a:t>Click to edit Master subtitle style</a:t>
            </a:r>
            <a:endParaRPr/>
          </a:p>
        </p:txBody>
      </p:sp>
      <p:sp>
        <p:nvSpPr>
          <p:cNvPr id="11" name="TextBox 10">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6" name="Picture 15">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591125172"/>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2" name="Picture 11"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31029" y="1"/>
            <a:ext cx="6289924" cy="6800329"/>
          </a:xfrm>
          <a:prstGeom prst="rect">
            <a:avLst/>
          </a:prstGeom>
        </p:spPr>
      </p:pic>
      <p:sp>
        <p:nvSpPr>
          <p:cNvPr id="9" name="Title 1"/>
          <p:cNvSpPr>
            <a:spLocks noGrp="1"/>
          </p:cNvSpPr>
          <p:nvPr>
            <p:ph type="title" hasCustomPrompt="1"/>
          </p:nvPr>
        </p:nvSpPr>
        <p:spPr>
          <a:xfrm>
            <a:off x="2639271" y="2650067"/>
            <a:ext cx="9305080" cy="585216"/>
          </a:xfrm>
        </p:spPr>
        <p:txBody>
          <a:bodyPr wrap="square" anchor="t">
            <a:noAutofit/>
          </a:bodyPr>
          <a:lstStyle>
            <a:lvl1pPr algn="l">
              <a:defRPr sz="4400" b="1" cap="all">
                <a:solidFill>
                  <a:schemeClr val="bg1"/>
                </a:solidFill>
                <a:latin typeface="+mn-lt"/>
              </a:defRPr>
            </a:lvl1pPr>
          </a:lstStyle>
          <a:p>
            <a:r>
              <a:rPr lang="en-US"/>
              <a:t>Click to add title</a:t>
            </a:r>
          </a:p>
        </p:txBody>
      </p:sp>
      <p:sp>
        <p:nvSpPr>
          <p:cNvPr id="10" name="Text Placeholder 5"/>
          <p:cNvSpPr>
            <a:spLocks noGrp="1"/>
          </p:cNvSpPr>
          <p:nvPr>
            <p:ph type="body" sz="quarter" idx="10" hasCustomPrompt="1"/>
          </p:nvPr>
        </p:nvSpPr>
        <p:spPr>
          <a:xfrm>
            <a:off x="2641600" y="4116320"/>
            <a:ext cx="9302496" cy="711200"/>
          </a:xfrm>
        </p:spPr>
        <p:txBody>
          <a:bodyPr/>
          <a:lstStyle>
            <a:lvl1pPr marL="0" indent="0">
              <a:buNone/>
              <a:defRPr sz="2000" b="0" baseline="0">
                <a:solidFill>
                  <a:schemeClr val="bg1"/>
                </a:solidFill>
                <a:latin typeface="+mn-lt"/>
              </a:defRPr>
            </a:lvl1pPr>
            <a:lvl2pPr marL="601074" indent="0">
              <a:buNone/>
              <a:defRPr/>
            </a:lvl2pPr>
            <a:lvl3pPr marL="1219080" indent="0">
              <a:buNone/>
              <a:defRPr/>
            </a:lvl3pPr>
            <a:lvl4pPr marL="1828618" indent="0">
              <a:buNone/>
              <a:defRPr/>
            </a:lvl4pPr>
            <a:lvl5pPr marL="2438158" indent="0">
              <a:buNone/>
              <a:defRPr/>
            </a:lvl5pPr>
          </a:lstStyle>
          <a:p>
            <a:pPr lvl="0"/>
            <a:r>
              <a:rPr lang="en-US"/>
              <a:t>Click to add Subtitle</a:t>
            </a:r>
          </a:p>
        </p:txBody>
      </p:sp>
      <p:sp>
        <p:nvSpPr>
          <p:cNvPr id="7" name="Slide Number Placeholder 5">
            <a:extLst>
              <a:ext uri="{FF2B5EF4-FFF2-40B4-BE49-F238E27FC236}">
                <a16:creationId xmlns:a16="http://schemas.microsoft.com/office/drawing/2014/main" id="{D0DB4F35-9ADE-ED35-28B3-71F80807EF03}"/>
              </a:ext>
            </a:extLst>
          </p:cNvPr>
          <p:cNvSpPr>
            <a:spLocks noGrp="1"/>
          </p:cNvSpPr>
          <p:nvPr>
            <p:ph type="sldNum" sz="quarter" idx="11"/>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8" name="Straight Connector 7">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4" name="Picture 13">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4083260962"/>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Quote Whit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9" name="Picture 8"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28837"/>
            <a:ext cx="6289924" cy="6800329"/>
          </a:xfrm>
          <a:prstGeom prst="rect">
            <a:avLst/>
          </a:prstGeom>
        </p:spPr>
      </p:pic>
      <p:sp>
        <p:nvSpPr>
          <p:cNvPr id="6" name="Google Shape;44;p5"/>
          <p:cNvSpPr txBox="1">
            <a:spLocks noGrp="1"/>
          </p:cNvSpPr>
          <p:nvPr>
            <p:ph type="ctrTitle"/>
          </p:nvPr>
        </p:nvSpPr>
        <p:spPr>
          <a:xfrm>
            <a:off x="472867" y="2159467"/>
            <a:ext cx="5494000" cy="21040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3000"/>
              <a:buFont typeface="Montserrat"/>
              <a:buNone/>
              <a:defRPr sz="4400" b="1">
                <a:solidFill>
                  <a:srgbClr val="FFFFFF"/>
                </a:solidFill>
                <a:latin typeface="+mj-lt"/>
                <a:ea typeface="Montserrat"/>
                <a:cs typeface="Montserrat"/>
                <a:sym typeface="Montserrat"/>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title style</a:t>
            </a:r>
            <a:endParaRPr/>
          </a:p>
        </p:txBody>
      </p:sp>
      <p:sp>
        <p:nvSpPr>
          <p:cNvPr id="8"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11" name="Straight Connector 10">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3" name="Picture 12">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613169688"/>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61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D761142-4A68-ED47-8444-40F12F84B270}"/>
              </a:ext>
            </a:extLst>
          </p:cNvPr>
          <p:cNvSpPr>
            <a:spLocks noGrp="1"/>
          </p:cNvSpPr>
          <p:nvPr>
            <p:ph type="sldNum" sz="quarter" idx="12"/>
          </p:nvPr>
        </p:nvSpPr>
        <p:spPr/>
        <p:txBody>
          <a:bodyPr/>
          <a:lstStyle/>
          <a:p>
            <a:fld id="{403EF4E2-7A7A-0548-85F1-5479B7C9E1B2}" type="slidenum">
              <a:rPr lang="en-US" smtClean="0"/>
              <a:t>‹#›</a:t>
            </a:fld>
            <a:endParaRPr lang="en-US"/>
          </a:p>
        </p:txBody>
      </p:sp>
      <p:sp>
        <p:nvSpPr>
          <p:cNvPr id="4" name="Google Shape;66;p9"/>
          <p:cNvSpPr txBox="1">
            <a:spLocks noGrp="1"/>
          </p:cNvSpPr>
          <p:nvPr>
            <p:ph type="title"/>
          </p:nvPr>
        </p:nvSpPr>
        <p:spPr>
          <a:xfrm>
            <a:off x="472867" y="390167"/>
            <a:ext cx="11246400" cy="5248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1900"/>
              <a:buNone/>
              <a:defRPr sz="2400">
                <a:solidFill>
                  <a:schemeClr val="tx1"/>
                </a:solidFill>
                <a:latin typeface="+mn-lt"/>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r>
              <a:rPr lang="en-US"/>
              <a:t>Click to edit Master title style</a:t>
            </a:r>
            <a:endParaRPr/>
          </a:p>
        </p:txBody>
      </p:sp>
      <p:sp>
        <p:nvSpPr>
          <p:cNvPr id="5" name="Google Shape;67;p9"/>
          <p:cNvSpPr txBox="1">
            <a:spLocks noGrp="1"/>
          </p:cNvSpPr>
          <p:nvPr>
            <p:ph type="body" idx="1"/>
          </p:nvPr>
        </p:nvSpPr>
        <p:spPr>
          <a:xfrm>
            <a:off x="472867" y="1536633"/>
            <a:ext cx="11246400" cy="4555200"/>
          </a:xfrm>
          <a:prstGeom prst="rect">
            <a:avLst/>
          </a:prstGeom>
        </p:spPr>
        <p:txBody>
          <a:bodyPr spcFirstLastPara="1" wrap="square" lIns="0" tIns="91425" rIns="0" bIns="91425" anchor="t" anchorCtr="0">
            <a:noAutofit/>
          </a:bodyPr>
          <a:lstStyle>
            <a:lvl1pPr marL="365734" lvl="0" indent="-365734" rtl="0">
              <a:spcBef>
                <a:spcPts val="0"/>
              </a:spcBef>
              <a:spcAft>
                <a:spcPts val="0"/>
              </a:spcAft>
              <a:buClr>
                <a:srgbClr val="FFFFFF"/>
              </a:buClr>
              <a:buSzPts val="1300"/>
              <a:buChar char="■"/>
              <a:defRPr sz="1400">
                <a:solidFill>
                  <a:schemeClr val="tx1"/>
                </a:solidFill>
                <a:latin typeface="+mn-lt"/>
              </a:defRPr>
            </a:lvl1pPr>
            <a:lvl2pPr marL="1219110" lvl="1" indent="-406371" rtl="0">
              <a:spcBef>
                <a:spcPts val="2133"/>
              </a:spcBef>
              <a:spcAft>
                <a:spcPts val="0"/>
              </a:spcAft>
              <a:buClr>
                <a:srgbClr val="FFFFFF"/>
              </a:buClr>
              <a:buSzPts val="1200"/>
              <a:buChar char="⎼"/>
              <a:defRPr>
                <a:solidFill>
                  <a:srgbClr val="FFFFFF"/>
                </a:solidFill>
              </a:defRPr>
            </a:lvl2pPr>
            <a:lvl3pPr marL="1828664" lvl="2" indent="-389438" rtl="0">
              <a:spcBef>
                <a:spcPts val="2133"/>
              </a:spcBef>
              <a:spcAft>
                <a:spcPts val="0"/>
              </a:spcAft>
              <a:buClr>
                <a:srgbClr val="FFFFFF"/>
              </a:buClr>
              <a:buSzPts val="1000"/>
              <a:buChar char="○"/>
              <a:defRPr>
                <a:solidFill>
                  <a:srgbClr val="FFFFFF"/>
                </a:solidFill>
              </a:defRPr>
            </a:lvl3pPr>
            <a:lvl4pPr marL="2438218" lvl="3" indent="-389438" rtl="0">
              <a:spcBef>
                <a:spcPts val="2133"/>
              </a:spcBef>
              <a:spcAft>
                <a:spcPts val="0"/>
              </a:spcAft>
              <a:buClr>
                <a:srgbClr val="FFFFFF"/>
              </a:buClr>
              <a:buSzPts val="1000"/>
              <a:buChar char="■"/>
              <a:defRPr>
                <a:solidFill>
                  <a:srgbClr val="FFFFFF"/>
                </a:solidFill>
              </a:defRPr>
            </a:lvl4pPr>
            <a:lvl5pPr marL="3047772" lvl="4" indent="-389438" rtl="0">
              <a:spcBef>
                <a:spcPts val="2133"/>
              </a:spcBef>
              <a:spcAft>
                <a:spcPts val="0"/>
              </a:spcAft>
              <a:buClr>
                <a:srgbClr val="FFFFFF"/>
              </a:buClr>
              <a:buSzPts val="1000"/>
              <a:buChar char="⎼"/>
              <a:defRPr>
                <a:solidFill>
                  <a:srgbClr val="FFFFFF"/>
                </a:solidFill>
              </a:defRPr>
            </a:lvl5pPr>
            <a:lvl6pPr marL="3657327" lvl="5" indent="-389438" rtl="0">
              <a:spcBef>
                <a:spcPts val="2133"/>
              </a:spcBef>
              <a:spcAft>
                <a:spcPts val="0"/>
              </a:spcAft>
              <a:buClr>
                <a:srgbClr val="FFFFFF"/>
              </a:buClr>
              <a:buSzPts val="1000"/>
              <a:buChar char="○"/>
              <a:defRPr>
                <a:solidFill>
                  <a:srgbClr val="FFFFFF"/>
                </a:solidFill>
              </a:defRPr>
            </a:lvl6pPr>
            <a:lvl7pPr marL="4266880" lvl="6" indent="-389438" rtl="0">
              <a:spcBef>
                <a:spcPts val="2133"/>
              </a:spcBef>
              <a:spcAft>
                <a:spcPts val="0"/>
              </a:spcAft>
              <a:buClr>
                <a:srgbClr val="FFFFFF"/>
              </a:buClr>
              <a:buSzPts val="1000"/>
              <a:buChar char="■"/>
              <a:defRPr>
                <a:solidFill>
                  <a:srgbClr val="FFFFFF"/>
                </a:solidFill>
              </a:defRPr>
            </a:lvl7pPr>
            <a:lvl8pPr marL="4876435" lvl="7" indent="-389438" rtl="0">
              <a:spcBef>
                <a:spcPts val="2133"/>
              </a:spcBef>
              <a:spcAft>
                <a:spcPts val="0"/>
              </a:spcAft>
              <a:buClr>
                <a:srgbClr val="FFFFFF"/>
              </a:buClr>
              <a:buSzPts val="1000"/>
              <a:buChar char="⎼"/>
              <a:defRPr>
                <a:solidFill>
                  <a:srgbClr val="FFFFFF"/>
                </a:solidFill>
              </a:defRPr>
            </a:lvl8pPr>
            <a:lvl9pPr marL="5485990" lvl="8" indent="-389438" rtl="0">
              <a:spcBef>
                <a:spcPts val="2133"/>
              </a:spcBef>
              <a:spcAft>
                <a:spcPts val="2133"/>
              </a:spcAft>
              <a:buClr>
                <a:srgbClr val="FFFFFF"/>
              </a:buClr>
              <a:buSzPts val="1000"/>
              <a:buChar char="○"/>
              <a:defRPr>
                <a:solidFill>
                  <a:srgbClr val="FFFFFF"/>
                </a:solidFill>
              </a:defRPr>
            </a:lvl9pPr>
          </a:lstStyle>
          <a:p>
            <a:pPr lvl="0"/>
            <a:r>
              <a:rPr lang="en-US"/>
              <a:t>Click to edit Master text styles</a:t>
            </a:r>
          </a:p>
        </p:txBody>
      </p:sp>
      <p:sp>
        <p:nvSpPr>
          <p:cNvPr id="7" name="Google Shape;69;p9"/>
          <p:cNvSpPr txBox="1">
            <a:spLocks noGrp="1"/>
          </p:cNvSpPr>
          <p:nvPr>
            <p:ph type="subTitle" idx="2"/>
          </p:nvPr>
        </p:nvSpPr>
        <p:spPr>
          <a:xfrm>
            <a:off x="472867" y="827400"/>
            <a:ext cx="11246400" cy="512400"/>
          </a:xfrm>
          <a:prstGeom prst="rect">
            <a:avLst/>
          </a:prstGeom>
        </p:spPr>
        <p:txBody>
          <a:bodyPr spcFirstLastPara="1" wrap="square" lIns="0" tIns="91425" rIns="0" bIns="91425" anchor="t" anchorCtr="0">
            <a:noAutofit/>
          </a:bodyPr>
          <a:lstStyle>
            <a:lvl1pPr marL="365734" lvl="0" indent="-365734" rtl="0">
              <a:lnSpc>
                <a:spcPct val="100000"/>
              </a:lnSpc>
              <a:spcBef>
                <a:spcPts val="0"/>
              </a:spcBef>
              <a:spcAft>
                <a:spcPts val="0"/>
              </a:spcAft>
              <a:buClr>
                <a:srgbClr val="FFFFFF"/>
              </a:buClr>
              <a:buSzPts val="1500"/>
              <a:buNone/>
              <a:defRPr sz="1800">
                <a:solidFill>
                  <a:schemeClr val="tx1"/>
                </a:solidFill>
                <a:latin typeface="+mn-lt"/>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Tree>
    <p:extLst>
      <p:ext uri="{BB962C8B-B14F-4D97-AF65-F5344CB8AC3E}">
        <p14:creationId xmlns:p14="http://schemas.microsoft.com/office/powerpoint/2010/main" val="91957785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over - black" preserve="1">
  <p:cSld name="1_Cover - black">
    <p:bg>
      <p:bgPr>
        <a:solidFill>
          <a:schemeClr val="accen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3" name="TextBox 2">
            <a:extLst>
              <a:ext uri="{FF2B5EF4-FFF2-40B4-BE49-F238E27FC236}">
                <a16:creationId xmlns:a16="http://schemas.microsoft.com/office/drawing/2014/main" id="{6243803D-31FA-692F-1CDF-A332274BC332}"/>
              </a:ext>
            </a:extLst>
          </p:cNvPr>
          <p:cNvSpPr txBox="1"/>
          <p:nvPr/>
        </p:nvSpPr>
        <p:spPr>
          <a:xfrm>
            <a:off x="288561" y="6532238"/>
            <a:ext cx="2458455" cy="200055"/>
          </a:xfrm>
          <a:prstGeom prst="rect">
            <a:avLst/>
          </a:prstGeom>
          <a:noFill/>
        </p:spPr>
        <p:txBody>
          <a:bodyPr wrap="square" lIns="0" rIns="0" rtlCol="0">
            <a:spAutoFit/>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700">
                <a:solidFill>
                  <a:schemeClr val="bg1"/>
                </a:solidFill>
              </a:rPr>
              <a:t>© 2023 Nielsen Consumer LLC. All Rights Reserved.</a:t>
            </a:r>
          </a:p>
        </p:txBody>
      </p:sp>
      <p:sp>
        <p:nvSpPr>
          <p:cNvPr id="4"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5" name="Straight Connector 4">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30" y="6028803"/>
            <a:ext cx="644652" cy="274320"/>
          </a:xfrm>
          <a:prstGeom prst="rect">
            <a:avLst/>
          </a:prstGeom>
        </p:spPr>
      </p:pic>
    </p:spTree>
    <p:extLst>
      <p:ext uri="{BB962C8B-B14F-4D97-AF65-F5344CB8AC3E}">
        <p14:creationId xmlns:p14="http://schemas.microsoft.com/office/powerpoint/2010/main" val="1232237869"/>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ver - black" preserve="1">
  <p:cSld name="1_Cover - black">
    <p:bg>
      <p:bgPr>
        <a:solidFill>
          <a:schemeClr val="accen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9" name="Picture 8"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28837"/>
            <a:ext cx="6289924" cy="6800329"/>
          </a:xfrm>
          <a:prstGeom prst="rect">
            <a:avLst/>
          </a:prstGeom>
        </p:spPr>
      </p:pic>
      <p:sp>
        <p:nvSpPr>
          <p:cNvPr id="4"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5" name="Straight Connector 4">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Google Shape;104;p13"/>
          <p:cNvSpPr txBox="1">
            <a:spLocks noGrp="1"/>
          </p:cNvSpPr>
          <p:nvPr>
            <p:ph type="ctrTitle"/>
          </p:nvPr>
        </p:nvSpPr>
        <p:spPr>
          <a:xfrm>
            <a:off x="655067" y="442767"/>
            <a:ext cx="6570000" cy="1852400"/>
          </a:xfrm>
          <a:prstGeom prst="rect">
            <a:avLst/>
          </a:prstGeom>
        </p:spPr>
        <p:txBody>
          <a:bodyPr spcFirstLastPara="1" wrap="square" lIns="0" tIns="91425" rIns="0" bIns="91425" anchor="t" anchorCtr="0">
            <a:noAutofit/>
          </a:bodyPr>
          <a:lstStyle>
            <a:lvl1pPr lvl="0" rtl="0">
              <a:spcBef>
                <a:spcPts val="0"/>
              </a:spcBef>
              <a:spcAft>
                <a:spcPts val="0"/>
              </a:spcAft>
              <a:buClr>
                <a:srgbClr val="FFFFFF"/>
              </a:buClr>
              <a:buSzPts val="3000"/>
              <a:buFont typeface="Montserrat"/>
              <a:buNone/>
              <a:defRPr sz="4400" b="1">
                <a:solidFill>
                  <a:srgbClr val="FFFFFF"/>
                </a:solidFill>
                <a:latin typeface="+mj-lt"/>
                <a:ea typeface="Montserrat"/>
                <a:cs typeface="Montserrat"/>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8" name="Google Shape;105;p13"/>
          <p:cNvSpPr txBox="1">
            <a:spLocks noGrp="1"/>
          </p:cNvSpPr>
          <p:nvPr>
            <p:ph type="subTitle" idx="1"/>
          </p:nvPr>
        </p:nvSpPr>
        <p:spPr>
          <a:xfrm>
            <a:off x="655068" y="3172800"/>
            <a:ext cx="6570000" cy="5124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chemeClr val="accent5"/>
              </a:buClr>
              <a:buSzPts val="1500"/>
              <a:buNone/>
              <a:defRPr sz="2000">
                <a:solidFill>
                  <a:schemeClr val="bg1"/>
                </a:solidFill>
              </a:defRPr>
            </a:lvl1pPr>
            <a:lvl2pPr lvl="1" rtl="0">
              <a:lnSpc>
                <a:spcPct val="100000"/>
              </a:lnSpc>
              <a:spcBef>
                <a:spcPts val="0"/>
              </a:spcBef>
              <a:spcAft>
                <a:spcPts val="0"/>
              </a:spcAft>
              <a:buClr>
                <a:schemeClr val="accent5"/>
              </a:buClr>
              <a:buSzPts val="1400"/>
              <a:buNone/>
              <a:defRPr sz="1867">
                <a:solidFill>
                  <a:schemeClr val="accent5"/>
                </a:solidFill>
              </a:defRPr>
            </a:lvl2pPr>
            <a:lvl3pPr lvl="2" rtl="0">
              <a:lnSpc>
                <a:spcPct val="100000"/>
              </a:lnSpc>
              <a:spcBef>
                <a:spcPts val="0"/>
              </a:spcBef>
              <a:spcAft>
                <a:spcPts val="0"/>
              </a:spcAft>
              <a:buClr>
                <a:schemeClr val="accent5"/>
              </a:buClr>
              <a:buSzPts val="1400"/>
              <a:buNone/>
              <a:defRPr sz="1867">
                <a:solidFill>
                  <a:schemeClr val="accent5"/>
                </a:solidFill>
              </a:defRPr>
            </a:lvl3pPr>
            <a:lvl4pPr lvl="3" rtl="0">
              <a:lnSpc>
                <a:spcPct val="100000"/>
              </a:lnSpc>
              <a:spcBef>
                <a:spcPts val="0"/>
              </a:spcBef>
              <a:spcAft>
                <a:spcPts val="0"/>
              </a:spcAft>
              <a:buClr>
                <a:schemeClr val="accent5"/>
              </a:buClr>
              <a:buSzPts val="1400"/>
              <a:buNone/>
              <a:defRPr sz="1867">
                <a:solidFill>
                  <a:schemeClr val="accent5"/>
                </a:solidFill>
              </a:defRPr>
            </a:lvl4pPr>
            <a:lvl5pPr lvl="4" rtl="0">
              <a:lnSpc>
                <a:spcPct val="100000"/>
              </a:lnSpc>
              <a:spcBef>
                <a:spcPts val="0"/>
              </a:spcBef>
              <a:spcAft>
                <a:spcPts val="0"/>
              </a:spcAft>
              <a:buClr>
                <a:schemeClr val="accent5"/>
              </a:buClr>
              <a:buSzPts val="1400"/>
              <a:buNone/>
              <a:defRPr sz="1867">
                <a:solidFill>
                  <a:schemeClr val="accent5"/>
                </a:solidFill>
              </a:defRPr>
            </a:lvl5pPr>
            <a:lvl6pPr lvl="5" rtl="0">
              <a:lnSpc>
                <a:spcPct val="100000"/>
              </a:lnSpc>
              <a:spcBef>
                <a:spcPts val="0"/>
              </a:spcBef>
              <a:spcAft>
                <a:spcPts val="0"/>
              </a:spcAft>
              <a:buClr>
                <a:schemeClr val="accent5"/>
              </a:buClr>
              <a:buSzPts val="1400"/>
              <a:buNone/>
              <a:defRPr sz="1867">
                <a:solidFill>
                  <a:schemeClr val="accent5"/>
                </a:solidFill>
              </a:defRPr>
            </a:lvl6pPr>
            <a:lvl7pPr lvl="6" rtl="0">
              <a:lnSpc>
                <a:spcPct val="100000"/>
              </a:lnSpc>
              <a:spcBef>
                <a:spcPts val="0"/>
              </a:spcBef>
              <a:spcAft>
                <a:spcPts val="0"/>
              </a:spcAft>
              <a:buClr>
                <a:schemeClr val="accent5"/>
              </a:buClr>
              <a:buSzPts val="1400"/>
              <a:buNone/>
              <a:defRPr sz="1867">
                <a:solidFill>
                  <a:schemeClr val="accent5"/>
                </a:solidFill>
              </a:defRPr>
            </a:lvl7pPr>
            <a:lvl8pPr lvl="7" rtl="0">
              <a:lnSpc>
                <a:spcPct val="100000"/>
              </a:lnSpc>
              <a:spcBef>
                <a:spcPts val="0"/>
              </a:spcBef>
              <a:spcAft>
                <a:spcPts val="0"/>
              </a:spcAft>
              <a:buClr>
                <a:schemeClr val="accent5"/>
              </a:buClr>
              <a:buSzPts val="1400"/>
              <a:buNone/>
              <a:defRPr sz="1867">
                <a:solidFill>
                  <a:schemeClr val="accent5"/>
                </a:solidFill>
              </a:defRPr>
            </a:lvl8pPr>
            <a:lvl9pPr lvl="8" rtl="0">
              <a:lnSpc>
                <a:spcPct val="100000"/>
              </a:lnSpc>
              <a:spcBef>
                <a:spcPts val="0"/>
              </a:spcBef>
              <a:spcAft>
                <a:spcPts val="0"/>
              </a:spcAft>
              <a:buClr>
                <a:schemeClr val="accent5"/>
              </a:buClr>
              <a:buSzPts val="1400"/>
              <a:buNone/>
              <a:defRPr sz="1867">
                <a:solidFill>
                  <a:schemeClr val="accent5"/>
                </a:solidFill>
              </a:defRPr>
            </a:lvl9pPr>
          </a:lstStyle>
          <a:p>
            <a:r>
              <a:rPr lang="en-US"/>
              <a:t>Click to edit Master subtitle style</a:t>
            </a:r>
            <a:endParaRPr/>
          </a:p>
        </p:txBody>
      </p:sp>
      <p:sp>
        <p:nvSpPr>
          <p:cNvPr id="10" name="TextBox 9">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1" name="Picture 10">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1457945865"/>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ver - black" preserve="1">
  <p:cSld name="1_Cover - black">
    <p:bg>
      <p:bgPr>
        <a:solidFill>
          <a:schemeClr val="accen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pic>
        <p:nvPicPr>
          <p:cNvPr id="10" name="Picture 9" descr="A blue circle with a black background&#10;&#10;Description automatically generated with low confidence">
            <a:extLst>
              <a:ext uri="{FF2B5EF4-FFF2-40B4-BE49-F238E27FC236}">
                <a16:creationId xmlns:a16="http://schemas.microsoft.com/office/drawing/2014/main" id="{F38C2DDC-856C-BABD-2BD7-96A2897A3CA9}"/>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 y="28837"/>
            <a:ext cx="6289924" cy="6800329"/>
          </a:xfrm>
          <a:prstGeom prst="rect">
            <a:avLst/>
          </a:prstGeom>
        </p:spPr>
      </p:pic>
      <p:sp>
        <p:nvSpPr>
          <p:cNvPr id="4"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cxnSp>
        <p:nvCxnSpPr>
          <p:cNvPr id="5" name="Straight Connector 4">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Google Shape;117;p15"/>
          <p:cNvSpPr txBox="1">
            <a:spLocks noGrp="1"/>
          </p:cNvSpPr>
          <p:nvPr>
            <p:ph type="subTitle" idx="1"/>
          </p:nvPr>
        </p:nvSpPr>
        <p:spPr>
          <a:xfrm>
            <a:off x="472867" y="3141147"/>
            <a:ext cx="5350800" cy="4100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rgbClr val="CBCBCB"/>
              </a:buClr>
              <a:buSzPts val="1200"/>
              <a:buNone/>
              <a:defRPr sz="2400" b="1">
                <a:solidFill>
                  <a:schemeClr val="bg1"/>
                </a:solidFill>
              </a:defRPr>
            </a:lvl1pPr>
            <a:lvl2pPr lvl="1" rtl="0">
              <a:lnSpc>
                <a:spcPct val="100000"/>
              </a:lnSpc>
              <a:spcBef>
                <a:spcPts val="0"/>
              </a:spcBef>
              <a:spcAft>
                <a:spcPts val="0"/>
              </a:spcAft>
              <a:buClr>
                <a:srgbClr val="CBCBCB"/>
              </a:buClr>
              <a:buSzPts val="1800"/>
              <a:buNone/>
              <a:defRPr sz="2400" b="1">
                <a:solidFill>
                  <a:srgbClr val="CBCBCB"/>
                </a:solidFill>
              </a:defRPr>
            </a:lvl2pPr>
            <a:lvl3pPr lvl="2" rtl="0">
              <a:lnSpc>
                <a:spcPct val="100000"/>
              </a:lnSpc>
              <a:spcBef>
                <a:spcPts val="0"/>
              </a:spcBef>
              <a:spcAft>
                <a:spcPts val="0"/>
              </a:spcAft>
              <a:buClr>
                <a:srgbClr val="CBCBCB"/>
              </a:buClr>
              <a:buSzPts val="1800"/>
              <a:buNone/>
              <a:defRPr sz="2400" b="1">
                <a:solidFill>
                  <a:srgbClr val="CBCBCB"/>
                </a:solidFill>
              </a:defRPr>
            </a:lvl3pPr>
            <a:lvl4pPr lvl="3" rtl="0">
              <a:lnSpc>
                <a:spcPct val="100000"/>
              </a:lnSpc>
              <a:spcBef>
                <a:spcPts val="0"/>
              </a:spcBef>
              <a:spcAft>
                <a:spcPts val="0"/>
              </a:spcAft>
              <a:buClr>
                <a:srgbClr val="CBCBCB"/>
              </a:buClr>
              <a:buSzPts val="1800"/>
              <a:buNone/>
              <a:defRPr sz="2400" b="1">
                <a:solidFill>
                  <a:srgbClr val="CBCBCB"/>
                </a:solidFill>
              </a:defRPr>
            </a:lvl4pPr>
            <a:lvl5pPr lvl="4" rtl="0">
              <a:lnSpc>
                <a:spcPct val="100000"/>
              </a:lnSpc>
              <a:spcBef>
                <a:spcPts val="0"/>
              </a:spcBef>
              <a:spcAft>
                <a:spcPts val="0"/>
              </a:spcAft>
              <a:buClr>
                <a:srgbClr val="CBCBCB"/>
              </a:buClr>
              <a:buSzPts val="1800"/>
              <a:buNone/>
              <a:defRPr sz="2400" b="1">
                <a:solidFill>
                  <a:srgbClr val="CBCBCB"/>
                </a:solidFill>
              </a:defRPr>
            </a:lvl5pPr>
            <a:lvl6pPr lvl="5" rtl="0">
              <a:lnSpc>
                <a:spcPct val="100000"/>
              </a:lnSpc>
              <a:spcBef>
                <a:spcPts val="0"/>
              </a:spcBef>
              <a:spcAft>
                <a:spcPts val="0"/>
              </a:spcAft>
              <a:buClr>
                <a:srgbClr val="CBCBCB"/>
              </a:buClr>
              <a:buSzPts val="1800"/>
              <a:buNone/>
              <a:defRPr sz="2400" b="1">
                <a:solidFill>
                  <a:srgbClr val="CBCBCB"/>
                </a:solidFill>
              </a:defRPr>
            </a:lvl6pPr>
            <a:lvl7pPr lvl="6" rtl="0">
              <a:lnSpc>
                <a:spcPct val="100000"/>
              </a:lnSpc>
              <a:spcBef>
                <a:spcPts val="0"/>
              </a:spcBef>
              <a:spcAft>
                <a:spcPts val="0"/>
              </a:spcAft>
              <a:buClr>
                <a:srgbClr val="CBCBCB"/>
              </a:buClr>
              <a:buSzPts val="1800"/>
              <a:buNone/>
              <a:defRPr sz="2400" b="1">
                <a:solidFill>
                  <a:srgbClr val="CBCBCB"/>
                </a:solidFill>
              </a:defRPr>
            </a:lvl7pPr>
            <a:lvl8pPr lvl="7" rtl="0">
              <a:lnSpc>
                <a:spcPct val="100000"/>
              </a:lnSpc>
              <a:spcBef>
                <a:spcPts val="0"/>
              </a:spcBef>
              <a:spcAft>
                <a:spcPts val="0"/>
              </a:spcAft>
              <a:buClr>
                <a:srgbClr val="CBCBCB"/>
              </a:buClr>
              <a:buSzPts val="1800"/>
              <a:buNone/>
              <a:defRPr sz="2400" b="1">
                <a:solidFill>
                  <a:srgbClr val="CBCBCB"/>
                </a:solidFill>
              </a:defRPr>
            </a:lvl8pPr>
            <a:lvl9pPr lvl="8" rtl="0">
              <a:lnSpc>
                <a:spcPct val="100000"/>
              </a:lnSpc>
              <a:spcBef>
                <a:spcPts val="0"/>
              </a:spcBef>
              <a:spcAft>
                <a:spcPts val="0"/>
              </a:spcAft>
              <a:buClr>
                <a:srgbClr val="CBCBCB"/>
              </a:buClr>
              <a:buSzPts val="1800"/>
              <a:buNone/>
              <a:defRPr sz="2400" b="1">
                <a:solidFill>
                  <a:srgbClr val="CBCBCB"/>
                </a:solidFill>
              </a:defRPr>
            </a:lvl9pPr>
          </a:lstStyle>
          <a:p>
            <a:r>
              <a:rPr lang="en-US"/>
              <a:t>Click to edit Master subtitle style</a:t>
            </a:r>
            <a:endParaRPr/>
          </a:p>
        </p:txBody>
      </p:sp>
      <p:sp>
        <p:nvSpPr>
          <p:cNvPr id="8" name="Google Shape;118;p15"/>
          <p:cNvSpPr txBox="1">
            <a:spLocks/>
          </p:cNvSpPr>
          <p:nvPr/>
        </p:nvSpPr>
        <p:spPr>
          <a:xfrm>
            <a:off x="472867" y="3569167"/>
            <a:ext cx="5350800" cy="410000"/>
          </a:xfrm>
          <a:prstGeom prst="rect">
            <a:avLst/>
          </a:prstGeom>
        </p:spPr>
        <p:txBody>
          <a:bodyPr spcFirstLastPara="1" vert="horz" wrap="square" lIns="0" tIns="91425" rIns="0" bIns="91425" rtlCol="0" anchor="t" anchorCtr="0">
            <a:noAutofit/>
          </a:bodyPr>
          <a:lstStyle>
            <a:lvl1pPr marL="0" lvl="0" indent="0" algn="l" defTabSz="914400" rtl="0" eaLnBrk="1" latinLnBrk="0" hangingPunct="1">
              <a:lnSpc>
                <a:spcPct val="100000"/>
              </a:lnSpc>
              <a:spcBef>
                <a:spcPts val="0"/>
              </a:spcBef>
              <a:spcAft>
                <a:spcPts val="0"/>
              </a:spcAft>
              <a:buClr>
                <a:srgbClr val="CBCBCB"/>
              </a:buClr>
              <a:buSzPts val="1200"/>
              <a:buFont typeface="Arial" panose="020B0604020202020204" pitchFamily="34" charset="0"/>
              <a:buNone/>
              <a:defRPr sz="1600" kern="1200">
                <a:solidFill>
                  <a:srgbClr val="CBCBCB"/>
                </a:solidFill>
                <a:latin typeface="+mn-lt"/>
                <a:ea typeface="+mn-ea"/>
                <a:cs typeface="+mn-cs"/>
              </a:defRPr>
            </a:lvl1pPr>
            <a:lvl2pPr marL="685800" lvl="1" indent="-228600" algn="l" defTabSz="914400" rtl="0" eaLnBrk="1" latinLnBrk="0" hangingPunct="1">
              <a:lnSpc>
                <a:spcPct val="100000"/>
              </a:lnSpc>
              <a:spcBef>
                <a:spcPts val="0"/>
              </a:spcBef>
              <a:spcAft>
                <a:spcPts val="0"/>
              </a:spcAft>
              <a:buClr>
                <a:srgbClr val="CBCBCB"/>
              </a:buClr>
              <a:buSzPts val="1800"/>
              <a:buFont typeface="System Font Regular"/>
              <a:buNone/>
              <a:defRPr sz="2400" b="1" kern="1200">
                <a:solidFill>
                  <a:srgbClr val="CBCBCB"/>
                </a:solidFill>
                <a:latin typeface="+mn-lt"/>
                <a:ea typeface="+mn-ea"/>
                <a:cs typeface="+mn-cs"/>
              </a:defRPr>
            </a:lvl2pPr>
            <a:lvl3pPr marL="1143000" lvl="2"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3pPr>
            <a:lvl4pPr marL="1600200" lvl="3"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4pPr>
            <a:lvl5pPr marL="2057400" lvl="4"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5pPr>
            <a:lvl6pPr marL="2514600" lvl="5"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6pPr>
            <a:lvl7pPr marL="2971800" lvl="6"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7pPr>
            <a:lvl8pPr marL="3429000" lvl="7"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8pPr>
            <a:lvl9pPr marL="3886200" lvl="8" indent="-228600" algn="l" defTabSz="914400" rtl="0" eaLnBrk="1" latinLnBrk="0" hangingPunct="1">
              <a:lnSpc>
                <a:spcPct val="100000"/>
              </a:lnSpc>
              <a:spcBef>
                <a:spcPts val="0"/>
              </a:spcBef>
              <a:spcAft>
                <a:spcPts val="0"/>
              </a:spcAft>
              <a:buClr>
                <a:srgbClr val="CBCBCB"/>
              </a:buClr>
              <a:buSzPts val="1800"/>
              <a:buFont typeface="Arial" panose="020B0604020202020204" pitchFamily="34" charset="0"/>
              <a:buNone/>
              <a:defRPr sz="2400" b="1" kern="1200">
                <a:solidFill>
                  <a:srgbClr val="CBCBCB"/>
                </a:solidFill>
                <a:latin typeface="+mn-lt"/>
                <a:ea typeface="+mn-ea"/>
                <a:cs typeface="+mn-cs"/>
              </a:defRPr>
            </a:lvl9pPr>
          </a:lstStyle>
          <a:p>
            <a:r>
              <a:rPr lang="en-US" sz="1600">
                <a:solidFill>
                  <a:schemeClr val="bg1"/>
                </a:solidFill>
              </a:rPr>
              <a:t>Click to edit Master subtitle style</a:t>
            </a:r>
          </a:p>
        </p:txBody>
      </p:sp>
      <p:sp>
        <p:nvSpPr>
          <p:cNvPr id="11" name="TextBox 10">
            <a:extLst>
              <a:ext uri="{FF2B5EF4-FFF2-40B4-BE49-F238E27FC236}">
                <a16:creationId xmlns:a16="http://schemas.microsoft.com/office/drawing/2014/main" id="{7B60D9EE-C28D-6DB2-74C9-925C2BF28DFF}"/>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12" name="Picture 11">
            <a:extLst>
              <a:ext uri="{FF2B5EF4-FFF2-40B4-BE49-F238E27FC236}">
                <a16:creationId xmlns:a16="http://schemas.microsoft.com/office/drawing/2014/main" id="{CA06910C-3278-EC18-6D25-71265FCA2A6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4174004162"/>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67_thank_you_grey">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2" name="Title 1">
            <a:extLst>
              <a:ext uri="{FF2B5EF4-FFF2-40B4-BE49-F238E27FC236}">
                <a16:creationId xmlns:a16="http://schemas.microsoft.com/office/drawing/2014/main" id="{5F151AF7-737A-1648-9BC4-B9D881179FB7}"/>
              </a:ext>
            </a:extLst>
          </p:cNvPr>
          <p:cNvSpPr>
            <a:spLocks noGrp="1"/>
          </p:cNvSpPr>
          <p:nvPr>
            <p:ph type="ctrTitle" hasCustomPrompt="1"/>
          </p:nvPr>
        </p:nvSpPr>
        <p:spPr>
          <a:xfrm>
            <a:off x="288557" y="635035"/>
            <a:ext cx="8642083" cy="2387600"/>
          </a:xfrm>
        </p:spPr>
        <p:txBody>
          <a:bodyPr anchor="b">
            <a:noAutofit/>
          </a:bodyPr>
          <a:lstStyle>
            <a:lvl1pPr algn="l">
              <a:defRPr sz="3600">
                <a:solidFill>
                  <a:schemeClr val="bg1"/>
                </a:solidFill>
              </a:defRPr>
            </a:lvl1pPr>
          </a:lstStyle>
          <a:p>
            <a:r>
              <a:rPr lang="en-US"/>
              <a:t>[Thank you]</a:t>
            </a:r>
          </a:p>
        </p:txBody>
      </p:sp>
      <p:sp>
        <p:nvSpPr>
          <p:cNvPr id="3" name="Subtitle 2">
            <a:extLst>
              <a:ext uri="{FF2B5EF4-FFF2-40B4-BE49-F238E27FC236}">
                <a16:creationId xmlns:a16="http://schemas.microsoft.com/office/drawing/2014/main" id="{D952C9CE-AA03-A24B-BBD9-8EA2482DC59D}"/>
              </a:ext>
            </a:extLst>
          </p:cNvPr>
          <p:cNvSpPr>
            <a:spLocks noGrp="1"/>
          </p:cNvSpPr>
          <p:nvPr>
            <p:ph type="subTitle" idx="1" hasCustomPrompt="1"/>
          </p:nvPr>
        </p:nvSpPr>
        <p:spPr>
          <a:xfrm>
            <a:off x="288557" y="3114709"/>
            <a:ext cx="8642083" cy="837883"/>
          </a:xfrm>
        </p:spPr>
        <p:txBody>
          <a:bodyPr>
            <a:noAutofit/>
          </a:bodyPr>
          <a:lstStyle>
            <a:lvl1pPr marL="0" indent="0" algn="l">
              <a:spcBef>
                <a:spcPts val="0"/>
              </a:spcBef>
              <a:spcAft>
                <a:spcPts val="0"/>
              </a:spcAft>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[Call to action]</a:t>
            </a:r>
          </a:p>
        </p:txBody>
      </p:sp>
      <p:sp>
        <p:nvSpPr>
          <p:cNvPr id="10" name="Text Placeholder 17">
            <a:extLst>
              <a:ext uri="{FF2B5EF4-FFF2-40B4-BE49-F238E27FC236}">
                <a16:creationId xmlns:a16="http://schemas.microsoft.com/office/drawing/2014/main" id="{0FF12D10-3F99-FA54-8A36-1C3BFF703BC4}"/>
              </a:ext>
            </a:extLst>
          </p:cNvPr>
          <p:cNvSpPr>
            <a:spLocks noGrp="1"/>
          </p:cNvSpPr>
          <p:nvPr>
            <p:ph type="body" sz="quarter" idx="10" hasCustomPrompt="1"/>
          </p:nvPr>
        </p:nvSpPr>
        <p:spPr>
          <a:xfrm>
            <a:off x="288560" y="4339347"/>
            <a:ext cx="8642083" cy="344384"/>
          </a:xfrm>
        </p:spPr>
        <p:txBody>
          <a:bodyPr tIns="0" bIns="0" anchor="b" anchorCtr="0">
            <a:noAutofit/>
          </a:bodyPr>
          <a:lstStyle>
            <a:lvl1pPr marL="0" indent="0">
              <a:lnSpc>
                <a:spcPct val="100000"/>
              </a:lnSpc>
              <a:spcBef>
                <a:spcPts val="0"/>
              </a:spcBef>
              <a:spcAft>
                <a:spcPts val="0"/>
              </a:spcAft>
              <a:buNone/>
              <a:defRPr sz="1200" b="1">
                <a:solidFill>
                  <a:schemeClr val="bg1"/>
                </a:solidFill>
              </a:defRPr>
            </a:lvl1pPr>
            <a:lvl2pPr marL="457178" indent="0">
              <a:buNone/>
              <a:defRPr sz="1200" b="1">
                <a:solidFill>
                  <a:schemeClr val="bg1"/>
                </a:solidFill>
              </a:defRPr>
            </a:lvl2pPr>
            <a:lvl3pPr marL="914354" indent="0">
              <a:buNone/>
              <a:defRPr sz="1200" b="1">
                <a:solidFill>
                  <a:schemeClr val="bg1"/>
                </a:solidFill>
              </a:defRPr>
            </a:lvl3pPr>
            <a:lvl4pPr marL="1371532" indent="0">
              <a:buNone/>
              <a:defRPr sz="1200" b="1">
                <a:solidFill>
                  <a:schemeClr val="bg1"/>
                </a:solidFill>
              </a:defRPr>
            </a:lvl4pPr>
            <a:lvl5pPr marL="1828709" indent="0">
              <a:buNone/>
              <a:defRPr sz="1200" b="1">
                <a:solidFill>
                  <a:schemeClr val="bg1"/>
                </a:solidFill>
              </a:defRPr>
            </a:lvl5pPr>
          </a:lstStyle>
          <a:p>
            <a:pPr lvl="0"/>
            <a:r>
              <a:rPr lang="en-US"/>
              <a:t>First name Last name</a:t>
            </a:r>
          </a:p>
        </p:txBody>
      </p:sp>
      <p:sp>
        <p:nvSpPr>
          <p:cNvPr id="11" name="Text Placeholder 17">
            <a:extLst>
              <a:ext uri="{FF2B5EF4-FFF2-40B4-BE49-F238E27FC236}">
                <a16:creationId xmlns:a16="http://schemas.microsoft.com/office/drawing/2014/main" id="{C023098E-A14A-7175-E122-657D7B94C166}"/>
              </a:ext>
            </a:extLst>
          </p:cNvPr>
          <p:cNvSpPr>
            <a:spLocks noGrp="1"/>
          </p:cNvSpPr>
          <p:nvPr>
            <p:ph type="body" sz="quarter" idx="11" hasCustomPrompt="1"/>
          </p:nvPr>
        </p:nvSpPr>
        <p:spPr>
          <a:xfrm>
            <a:off x="288560" y="4707484"/>
            <a:ext cx="8642083" cy="423465"/>
          </a:xfrm>
        </p:spPr>
        <p:txBody>
          <a:bodyPr tIns="0" bIns="0">
            <a:noAutofit/>
          </a:bodyPr>
          <a:lstStyle>
            <a:lvl1pPr marL="0" indent="0">
              <a:lnSpc>
                <a:spcPct val="100000"/>
              </a:lnSpc>
              <a:spcBef>
                <a:spcPts val="0"/>
              </a:spcBef>
              <a:spcAft>
                <a:spcPts val="0"/>
              </a:spcAft>
              <a:buNone/>
              <a:defRPr sz="1200" b="0">
                <a:solidFill>
                  <a:schemeClr val="bg1"/>
                </a:solidFill>
              </a:defRPr>
            </a:lvl1pPr>
            <a:lvl2pPr marL="457178" indent="0">
              <a:buNone/>
              <a:defRPr sz="1200" b="1">
                <a:solidFill>
                  <a:schemeClr val="bg1"/>
                </a:solidFill>
              </a:defRPr>
            </a:lvl2pPr>
            <a:lvl3pPr marL="914354" indent="0">
              <a:buNone/>
              <a:defRPr sz="1200" b="1">
                <a:solidFill>
                  <a:schemeClr val="bg1"/>
                </a:solidFill>
              </a:defRPr>
            </a:lvl3pPr>
            <a:lvl4pPr marL="1371532" indent="0">
              <a:buNone/>
              <a:defRPr sz="1200" b="1">
                <a:solidFill>
                  <a:schemeClr val="bg1"/>
                </a:solidFill>
              </a:defRPr>
            </a:lvl4pPr>
            <a:lvl5pPr marL="1828709" indent="0">
              <a:buNone/>
              <a:defRPr sz="1200" b="1">
                <a:solidFill>
                  <a:schemeClr val="bg1"/>
                </a:solidFill>
              </a:defRPr>
            </a:lvl5pPr>
          </a:lstStyle>
          <a:p>
            <a:pPr lvl="0"/>
            <a:r>
              <a:rPr lang="en-US"/>
              <a:t>Contact information</a:t>
            </a:r>
          </a:p>
        </p:txBody>
      </p:sp>
      <p:sp>
        <p:nvSpPr>
          <p:cNvPr id="13" name="TextBox 12">
            <a:extLst>
              <a:ext uri="{FF2B5EF4-FFF2-40B4-BE49-F238E27FC236}">
                <a16:creationId xmlns:a16="http://schemas.microsoft.com/office/drawing/2014/main" id="{6243803D-31FA-692F-1CDF-A332274BC332}"/>
              </a:ext>
            </a:extLst>
          </p:cNvPr>
          <p:cNvSpPr txBox="1"/>
          <p:nvPr/>
        </p:nvSpPr>
        <p:spPr>
          <a:xfrm>
            <a:off x="288561" y="6532238"/>
            <a:ext cx="2458455" cy="200055"/>
          </a:xfrm>
          <a:prstGeom prst="rect">
            <a:avLst/>
          </a:prstGeom>
          <a:noFill/>
        </p:spPr>
        <p:txBody>
          <a:bodyPr wrap="square" lIns="0" rIns="0" rtlCol="0">
            <a:spAutoFit/>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700">
                <a:solidFill>
                  <a:schemeClr val="bg1"/>
                </a:solidFill>
              </a:rPr>
              <a:t>© 2023 Nielsen Consumer LLC. All Rights Reserved.</a:t>
            </a:r>
          </a:p>
        </p:txBody>
      </p:sp>
      <p:sp>
        <p:nvSpPr>
          <p:cNvPr id="14" name="Slide Number Placeholder 5">
            <a:extLst>
              <a:ext uri="{FF2B5EF4-FFF2-40B4-BE49-F238E27FC236}">
                <a16:creationId xmlns:a16="http://schemas.microsoft.com/office/drawing/2014/main" id="{D0DB4F35-9ADE-ED35-28B3-71F80807EF03}"/>
              </a:ext>
            </a:extLst>
          </p:cNvPr>
          <p:cNvSpPr>
            <a:spLocks noGrp="1"/>
          </p:cNvSpPr>
          <p:nvPr>
            <p:ph type="sldNum" sz="quarter" idx="12"/>
          </p:nvPr>
        </p:nvSpPr>
        <p:spPr>
          <a:xfrm>
            <a:off x="10985325" y="6435204"/>
            <a:ext cx="901875" cy="365125"/>
          </a:xfrm>
          <a:prstGeom prst="rect">
            <a:avLst/>
          </a:prstGeom>
        </p:spPr>
        <p:txBody>
          <a:bodyPr vert="horz" lIns="0" tIns="45720" rIns="0" bIns="45720" rtlCol="0" anchor="ctr"/>
          <a:lstStyle>
            <a:lvl1pPr algn="r">
              <a:defRPr sz="1000">
                <a:solidFill>
                  <a:schemeClr val="bg1"/>
                </a:solidFill>
              </a:defRPr>
            </a:lvl1pPr>
          </a:lstStyle>
          <a:p>
            <a:fld id="{403EF4E2-7A7A-0548-85F1-5479B7C9E1B2}" type="slidenum">
              <a:rPr lang="en-US" smtClean="0"/>
              <a:pPr/>
              <a:t>‹#›</a:t>
            </a:fld>
            <a:endParaRPr lang="en-US"/>
          </a:p>
        </p:txBody>
      </p:sp>
      <p:pic>
        <p:nvPicPr>
          <p:cNvPr id="15" name="Picture 14" descr="Logo, icon&#10;&#10;Description automatically generated">
            <a:extLst>
              <a:ext uri="{FF2B5EF4-FFF2-40B4-BE49-F238E27FC236}">
                <a16:creationId xmlns:a16="http://schemas.microsoft.com/office/drawing/2014/main" id="{13AD0A56-54F9-2F78-1258-F961036731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4800" y="5801097"/>
            <a:ext cx="1219200" cy="518808"/>
          </a:xfrm>
          <a:prstGeom prst="rect">
            <a:avLst/>
          </a:prstGeom>
        </p:spPr>
      </p:pic>
    </p:spTree>
    <p:extLst>
      <p:ext uri="{BB962C8B-B14F-4D97-AF65-F5344CB8AC3E}">
        <p14:creationId xmlns:p14="http://schemas.microsoft.com/office/powerpoint/2010/main" val="4034549968"/>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over - black grid" preserve="1">
  <p:cSld name="1_Cover - black grid">
    <p:bg>
      <p:bgPr>
        <a:solidFill>
          <a:srgbClr val="000000"/>
        </a:solidFill>
        <a:effectLst/>
      </p:bgPr>
    </p:bg>
    <p:spTree>
      <p:nvGrpSpPr>
        <p:cNvPr id="1" name="Shape 53"/>
        <p:cNvGrpSpPr/>
        <p:nvPr/>
      </p:nvGrpSpPr>
      <p:grpSpPr>
        <a:xfrm>
          <a:off x="0" y="0"/>
          <a:ext cx="0" cy="0"/>
          <a:chOff x="0" y="0"/>
          <a:chExt cx="0" cy="0"/>
        </a:xfrm>
      </p:grpSpPr>
      <p:sp>
        <p:nvSpPr>
          <p:cNvPr id="7" name="Rectangle 6">
            <a:extLst>
              <a:ext uri="{FF2B5EF4-FFF2-40B4-BE49-F238E27FC236}">
                <a16:creationId xmlns:a16="http://schemas.microsoft.com/office/drawing/2014/main" id="{345CB4A4-7435-1A41-8813-A7FFEC34FAE2}"/>
              </a:ext>
            </a:extLst>
          </p:cNvPr>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j-lt"/>
            </a:endParaRPr>
          </a:p>
        </p:txBody>
      </p:sp>
      <p:sp>
        <p:nvSpPr>
          <p:cNvPr id="56" name="Google Shape;56;p6"/>
          <p:cNvSpPr txBox="1">
            <a:spLocks noGrp="1"/>
          </p:cNvSpPr>
          <p:nvPr>
            <p:ph type="ctrTitle"/>
          </p:nvPr>
        </p:nvSpPr>
        <p:spPr>
          <a:xfrm>
            <a:off x="472867" y="506700"/>
            <a:ext cx="8357600" cy="1518400"/>
          </a:xfrm>
          <a:prstGeom prst="rect">
            <a:avLst/>
          </a:prstGeom>
        </p:spPr>
        <p:txBody>
          <a:bodyPr spcFirstLastPara="1" wrap="square" lIns="0" tIns="91425" rIns="0" bIns="91425" anchor="b" anchorCtr="0">
            <a:noAutofit/>
          </a:bodyPr>
          <a:lstStyle>
            <a:lvl1pPr lvl="0" rtl="0">
              <a:spcBef>
                <a:spcPts val="0"/>
              </a:spcBef>
              <a:spcAft>
                <a:spcPts val="0"/>
              </a:spcAft>
              <a:buClr>
                <a:srgbClr val="FFFFFF"/>
              </a:buClr>
              <a:buSzPts val="3600"/>
              <a:buFont typeface="Montserrat"/>
              <a:buNone/>
              <a:defRPr sz="4800" b="1">
                <a:solidFill>
                  <a:srgbClr val="FFFFFF"/>
                </a:solidFill>
                <a:latin typeface="+mj-lt"/>
                <a:ea typeface="Montserrat" panose="00000500000000000000" pitchFamily="2" charset="0"/>
                <a:cs typeface="Montserrat" panose="00000500000000000000" pitchFamily="2" charset="0"/>
                <a:sym typeface="Montserrat"/>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r>
              <a:rPr lang="en-US"/>
              <a:t>Click to edit Master title style</a:t>
            </a:r>
            <a:endParaRPr/>
          </a:p>
        </p:txBody>
      </p:sp>
      <p:sp>
        <p:nvSpPr>
          <p:cNvPr id="57" name="Google Shape;57;p6"/>
          <p:cNvSpPr txBox="1">
            <a:spLocks noGrp="1"/>
          </p:cNvSpPr>
          <p:nvPr>
            <p:ph type="subTitle" idx="1"/>
          </p:nvPr>
        </p:nvSpPr>
        <p:spPr>
          <a:xfrm>
            <a:off x="472867" y="1871067"/>
            <a:ext cx="8357600" cy="6588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FFFFFF"/>
              </a:buClr>
              <a:buSzPts val="1800"/>
              <a:buFont typeface="Montserrat"/>
              <a:buNone/>
              <a:defRPr sz="2400">
                <a:solidFill>
                  <a:srgbClr val="FFFFFF"/>
                </a:solidFill>
                <a:latin typeface="+mj-lt"/>
                <a:ea typeface="Montserrat" panose="00000500000000000000" pitchFamily="2" charset="0"/>
                <a:cs typeface="Montserrat" panose="00000500000000000000" pitchFamily="2" charset="0"/>
                <a:sym typeface="Montserrat"/>
              </a:defRPr>
            </a:lvl1pPr>
            <a:lvl2pPr lvl="1"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2pPr>
            <a:lvl3pPr lvl="2"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3pPr>
            <a:lvl4pPr lvl="3"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4pPr>
            <a:lvl5pPr lvl="4"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5pPr>
            <a:lvl6pPr lvl="5"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6pPr>
            <a:lvl7pPr lvl="6"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7pPr>
            <a:lvl8pPr lvl="7"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8pPr>
            <a:lvl9pPr lvl="8" rtl="0">
              <a:lnSpc>
                <a:spcPct val="100000"/>
              </a:lnSpc>
              <a:spcBef>
                <a:spcPts val="0"/>
              </a:spcBef>
              <a:spcAft>
                <a:spcPts val="0"/>
              </a:spcAft>
              <a:buClr>
                <a:srgbClr val="FFFFFF"/>
              </a:buClr>
              <a:buSzPts val="1800"/>
              <a:buFont typeface="Montserrat"/>
              <a:buNone/>
              <a:defRPr sz="2400">
                <a:solidFill>
                  <a:srgbClr val="FFFFFF"/>
                </a:solidFill>
                <a:latin typeface="Montserrat"/>
                <a:ea typeface="Montserrat"/>
                <a:cs typeface="Montserrat"/>
                <a:sym typeface="Montserrat"/>
              </a:defRPr>
            </a:lvl9pPr>
          </a:lstStyle>
          <a:p>
            <a:r>
              <a:rPr lang="en-US"/>
              <a:t>Click to edit Master subtitle style</a:t>
            </a:r>
            <a:endParaRPr/>
          </a:p>
        </p:txBody>
      </p:sp>
      <p:sp>
        <p:nvSpPr>
          <p:cNvPr id="58" name="Google Shape;58;p6"/>
          <p:cNvSpPr txBox="1">
            <a:spLocks noGrp="1"/>
          </p:cNvSpPr>
          <p:nvPr>
            <p:ph type="subTitle" idx="2"/>
          </p:nvPr>
        </p:nvSpPr>
        <p:spPr>
          <a:xfrm>
            <a:off x="472867" y="2927867"/>
            <a:ext cx="5589600" cy="410000"/>
          </a:xfrm>
          <a:prstGeom prst="rect">
            <a:avLst/>
          </a:prstGeom>
        </p:spPr>
        <p:txBody>
          <a:bodyPr spcFirstLastPara="1" wrap="square" lIns="0" tIns="91425" rIns="0" bIns="91425" anchor="b" anchorCtr="0">
            <a:noAutofit/>
          </a:bodyPr>
          <a:lstStyle>
            <a:lvl1pPr marL="0" lvl="0" indent="0" rtl="0">
              <a:lnSpc>
                <a:spcPct val="100000"/>
              </a:lnSpc>
              <a:spcBef>
                <a:spcPts val="0"/>
              </a:spcBef>
              <a:spcAft>
                <a:spcPts val="0"/>
              </a:spcAft>
              <a:buClr>
                <a:srgbClr val="FFFFFF"/>
              </a:buClr>
              <a:buSzPts val="1200"/>
              <a:buNone/>
              <a:defRPr sz="1600" b="1">
                <a:solidFill>
                  <a:srgbClr val="FFFFFF"/>
                </a:solidFill>
                <a:latin typeface="+mj-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59" name="Google Shape;59;p6"/>
          <p:cNvSpPr txBox="1">
            <a:spLocks noGrp="1"/>
          </p:cNvSpPr>
          <p:nvPr>
            <p:ph type="subTitle" idx="3"/>
          </p:nvPr>
        </p:nvSpPr>
        <p:spPr>
          <a:xfrm>
            <a:off x="472867" y="3134667"/>
            <a:ext cx="5589600" cy="410000"/>
          </a:xfrm>
          <a:prstGeom prst="rect">
            <a:avLst/>
          </a:prstGeom>
        </p:spPr>
        <p:txBody>
          <a:bodyPr spcFirstLastPara="1" wrap="square" lIns="0" tIns="91425" rIns="0" bIns="91425" anchor="t" anchorCtr="0">
            <a:noAutofit/>
          </a:bodyPr>
          <a:lstStyle>
            <a:lvl1pPr marL="0" lvl="0" indent="0" rtl="0">
              <a:lnSpc>
                <a:spcPct val="100000"/>
              </a:lnSpc>
              <a:spcBef>
                <a:spcPts val="0"/>
              </a:spcBef>
              <a:spcAft>
                <a:spcPts val="0"/>
              </a:spcAft>
              <a:buClr>
                <a:srgbClr val="FFFFFF"/>
              </a:buClr>
              <a:buSzPts val="1200"/>
              <a:buNone/>
              <a:defRPr sz="1600">
                <a:solidFill>
                  <a:srgbClr val="FFFFFF"/>
                </a:solidFill>
                <a:latin typeface="+mj-lt"/>
              </a:defRPr>
            </a:lvl1pPr>
            <a:lvl2pPr lvl="1" rtl="0">
              <a:lnSpc>
                <a:spcPct val="100000"/>
              </a:lnSpc>
              <a:spcBef>
                <a:spcPts val="0"/>
              </a:spcBef>
              <a:spcAft>
                <a:spcPts val="0"/>
              </a:spcAft>
              <a:buClr>
                <a:srgbClr val="FFFFFF"/>
              </a:buClr>
              <a:buSzPts val="1800"/>
              <a:buNone/>
              <a:defRPr sz="2400" b="1">
                <a:solidFill>
                  <a:srgbClr val="FFFFFF"/>
                </a:solidFill>
              </a:defRPr>
            </a:lvl2pPr>
            <a:lvl3pPr lvl="2" rtl="0">
              <a:lnSpc>
                <a:spcPct val="100000"/>
              </a:lnSpc>
              <a:spcBef>
                <a:spcPts val="0"/>
              </a:spcBef>
              <a:spcAft>
                <a:spcPts val="0"/>
              </a:spcAft>
              <a:buClr>
                <a:srgbClr val="FFFFFF"/>
              </a:buClr>
              <a:buSzPts val="1800"/>
              <a:buNone/>
              <a:defRPr sz="2400" b="1">
                <a:solidFill>
                  <a:srgbClr val="FFFFFF"/>
                </a:solidFill>
              </a:defRPr>
            </a:lvl3pPr>
            <a:lvl4pPr lvl="3" rtl="0">
              <a:lnSpc>
                <a:spcPct val="100000"/>
              </a:lnSpc>
              <a:spcBef>
                <a:spcPts val="0"/>
              </a:spcBef>
              <a:spcAft>
                <a:spcPts val="0"/>
              </a:spcAft>
              <a:buClr>
                <a:srgbClr val="FFFFFF"/>
              </a:buClr>
              <a:buSzPts val="1800"/>
              <a:buNone/>
              <a:defRPr sz="2400" b="1">
                <a:solidFill>
                  <a:srgbClr val="FFFFFF"/>
                </a:solidFill>
              </a:defRPr>
            </a:lvl4pPr>
            <a:lvl5pPr lvl="4" rtl="0">
              <a:lnSpc>
                <a:spcPct val="100000"/>
              </a:lnSpc>
              <a:spcBef>
                <a:spcPts val="0"/>
              </a:spcBef>
              <a:spcAft>
                <a:spcPts val="0"/>
              </a:spcAft>
              <a:buClr>
                <a:srgbClr val="FFFFFF"/>
              </a:buClr>
              <a:buSzPts val="1800"/>
              <a:buNone/>
              <a:defRPr sz="2400" b="1">
                <a:solidFill>
                  <a:srgbClr val="FFFFFF"/>
                </a:solidFill>
              </a:defRPr>
            </a:lvl5pPr>
            <a:lvl6pPr lvl="5" rtl="0">
              <a:lnSpc>
                <a:spcPct val="100000"/>
              </a:lnSpc>
              <a:spcBef>
                <a:spcPts val="0"/>
              </a:spcBef>
              <a:spcAft>
                <a:spcPts val="0"/>
              </a:spcAft>
              <a:buClr>
                <a:srgbClr val="FFFFFF"/>
              </a:buClr>
              <a:buSzPts val="1800"/>
              <a:buNone/>
              <a:defRPr sz="2400" b="1">
                <a:solidFill>
                  <a:srgbClr val="FFFFFF"/>
                </a:solidFill>
              </a:defRPr>
            </a:lvl6pPr>
            <a:lvl7pPr lvl="6" rtl="0">
              <a:lnSpc>
                <a:spcPct val="100000"/>
              </a:lnSpc>
              <a:spcBef>
                <a:spcPts val="0"/>
              </a:spcBef>
              <a:spcAft>
                <a:spcPts val="0"/>
              </a:spcAft>
              <a:buClr>
                <a:srgbClr val="FFFFFF"/>
              </a:buClr>
              <a:buSzPts val="1800"/>
              <a:buNone/>
              <a:defRPr sz="2400" b="1">
                <a:solidFill>
                  <a:srgbClr val="FFFFFF"/>
                </a:solidFill>
              </a:defRPr>
            </a:lvl7pPr>
            <a:lvl8pPr lvl="7" rtl="0">
              <a:lnSpc>
                <a:spcPct val="100000"/>
              </a:lnSpc>
              <a:spcBef>
                <a:spcPts val="0"/>
              </a:spcBef>
              <a:spcAft>
                <a:spcPts val="0"/>
              </a:spcAft>
              <a:buClr>
                <a:srgbClr val="FFFFFF"/>
              </a:buClr>
              <a:buSzPts val="1800"/>
              <a:buNone/>
              <a:defRPr sz="2400" b="1">
                <a:solidFill>
                  <a:srgbClr val="FFFFFF"/>
                </a:solidFill>
              </a:defRPr>
            </a:lvl8pPr>
            <a:lvl9pPr lvl="8" rtl="0">
              <a:lnSpc>
                <a:spcPct val="100000"/>
              </a:lnSpc>
              <a:spcBef>
                <a:spcPts val="0"/>
              </a:spcBef>
              <a:spcAft>
                <a:spcPts val="0"/>
              </a:spcAft>
              <a:buClr>
                <a:srgbClr val="FFFFFF"/>
              </a:buClr>
              <a:buSzPts val="1800"/>
              <a:buNone/>
              <a:defRPr sz="2400" b="1">
                <a:solidFill>
                  <a:srgbClr val="FFFFFF"/>
                </a:solidFill>
              </a:defRPr>
            </a:lvl9pPr>
          </a:lstStyle>
          <a:p>
            <a:r>
              <a:rPr lang="en-US"/>
              <a:t>Click to edit Master subtitle style</a:t>
            </a:r>
            <a:endParaRPr/>
          </a:p>
        </p:txBody>
      </p:sp>
      <p:sp>
        <p:nvSpPr>
          <p:cNvPr id="9" name="TextBox 8">
            <a:extLst>
              <a:ext uri="{FF2B5EF4-FFF2-40B4-BE49-F238E27FC236}">
                <a16:creationId xmlns:a16="http://schemas.microsoft.com/office/drawing/2014/main" id="{6243803D-31FA-692F-1CDF-A332274BC332}"/>
              </a:ext>
            </a:extLst>
          </p:cNvPr>
          <p:cNvSpPr txBox="1"/>
          <p:nvPr/>
        </p:nvSpPr>
        <p:spPr>
          <a:xfrm>
            <a:off x="288561" y="6532238"/>
            <a:ext cx="2458455" cy="200055"/>
          </a:xfrm>
          <a:prstGeom prst="rect">
            <a:avLst/>
          </a:prstGeom>
          <a:noFill/>
        </p:spPr>
        <p:txBody>
          <a:bodyPr wrap="square" lIns="0" rIns="0" rtlCol="0">
            <a:spAutoFit/>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700">
                <a:solidFill>
                  <a:schemeClr val="bg1"/>
                </a:solidFill>
                <a:latin typeface="+mj-lt"/>
              </a:rPr>
              <a:t>© 2023 Nielsen Consumer LLC. All Rights Reserved.</a:t>
            </a:r>
          </a:p>
        </p:txBody>
      </p:sp>
      <p:sp>
        <p:nvSpPr>
          <p:cNvPr id="10" name="Slide Number Placeholder 5">
            <a:extLst>
              <a:ext uri="{FF2B5EF4-FFF2-40B4-BE49-F238E27FC236}">
                <a16:creationId xmlns:a16="http://schemas.microsoft.com/office/drawing/2014/main" id="{D0DB4F35-9ADE-ED35-28B3-71F80807EF03}"/>
              </a:ext>
            </a:extLst>
          </p:cNvPr>
          <p:cNvSpPr>
            <a:spLocks noGrp="1"/>
          </p:cNvSpPr>
          <p:nvPr>
            <p:ph type="sldNum" sz="quarter" idx="10"/>
          </p:nvPr>
        </p:nvSpPr>
        <p:spPr>
          <a:xfrm>
            <a:off x="10985325" y="6435204"/>
            <a:ext cx="901875" cy="365125"/>
          </a:xfrm>
          <a:prstGeom prst="rect">
            <a:avLst/>
          </a:prstGeom>
        </p:spPr>
        <p:txBody>
          <a:bodyPr vert="horz" lIns="0" tIns="45720" rIns="0" bIns="45720" rtlCol="0" anchor="ctr"/>
          <a:lstStyle>
            <a:lvl1pPr algn="r">
              <a:defRPr sz="1000">
                <a:solidFill>
                  <a:schemeClr val="bg1"/>
                </a:solidFill>
                <a:latin typeface="+mj-lt"/>
              </a:defRPr>
            </a:lvl1pPr>
          </a:lstStyle>
          <a:p>
            <a:fld id="{403EF4E2-7A7A-0548-85F1-5479B7C9E1B2}" type="slidenum">
              <a:rPr lang="en-US" smtClean="0"/>
              <a:pPr/>
              <a:t>‹#›</a:t>
            </a:fld>
            <a:endParaRPr lang="en-US"/>
          </a:p>
        </p:txBody>
      </p:sp>
      <p:cxnSp>
        <p:nvCxnSpPr>
          <p:cNvPr id="11" name="Straight Connector 10">
            <a:extLst>
              <a:ext uri="{FF2B5EF4-FFF2-40B4-BE49-F238E27FC236}">
                <a16:creationId xmlns:a16="http://schemas.microsoft.com/office/drawing/2014/main" id="{E7A74E09-9071-7CD1-EC5E-F188D4120119}"/>
              </a:ext>
            </a:extLst>
          </p:cNvPr>
          <p:cNvCxnSpPr>
            <a:cxnSpLocks/>
          </p:cNvCxnSpPr>
          <p:nvPr/>
        </p:nvCxnSpPr>
        <p:spPr>
          <a:xfrm>
            <a:off x="278932" y="6395755"/>
            <a:ext cx="1161488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398FCE-DA8F-C63F-1A9F-3C3E9718123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130" y="6028803"/>
            <a:ext cx="644652" cy="274320"/>
          </a:xfrm>
          <a:prstGeom prst="rect">
            <a:avLst/>
          </a:prstGeom>
        </p:spPr>
      </p:pic>
    </p:spTree>
    <p:extLst>
      <p:ext uri="{BB962C8B-B14F-4D97-AF65-F5344CB8AC3E}">
        <p14:creationId xmlns:p14="http://schemas.microsoft.com/office/powerpoint/2010/main" val="4193780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image" Target="../media/image6.svg"/><Relationship Id="rId50" Type="http://schemas.openxmlformats.org/officeDocument/2006/relationships/image" Target="../media/image9.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theme" Target="../theme/theme2.xml"/><Relationship Id="rId53" Type="http://schemas.openxmlformats.org/officeDocument/2006/relationships/image" Target="../media/image12.svg"/><Relationship Id="rId5" Type="http://schemas.openxmlformats.org/officeDocument/2006/relationships/slideLayout" Target="../slideLayouts/slideLayout2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image" Target="../media/image1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image" Target="../media/image7.png"/><Relationship Id="rId8" Type="http://schemas.openxmlformats.org/officeDocument/2006/relationships/slideLayout" Target="../slideLayouts/slideLayout24.xml"/><Relationship Id="rId51" Type="http://schemas.openxmlformats.org/officeDocument/2006/relationships/image" Target="../media/image10.svg"/><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image" Target="../media/image5.png"/><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63" Type="http://schemas.openxmlformats.org/officeDocument/2006/relationships/theme" Target="../theme/theme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5" Type="http://schemas.openxmlformats.org/officeDocument/2006/relationships/slideLayout" Target="../slideLayouts/slideLayout65.xml"/><Relationship Id="rId61" Type="http://schemas.openxmlformats.org/officeDocument/2006/relationships/slideLayout" Target="../slideLayouts/slideLayout121.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64" Type="http://schemas.openxmlformats.org/officeDocument/2006/relationships/image" Target="../media/image34.png"/><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slideLayout" Target="../slideLayouts/slideLayout12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2" Type="http://schemas.openxmlformats.org/officeDocument/2006/relationships/slideLayout" Target="../slideLayouts/slideLayout124.xml"/><Relationship Id="rId16" Type="http://schemas.openxmlformats.org/officeDocument/2006/relationships/theme" Target="../theme/theme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9" Type="http://schemas.openxmlformats.org/officeDocument/2006/relationships/slideLayout" Target="../slideLayouts/slideLayout176.xml"/><Relationship Id="rId21" Type="http://schemas.openxmlformats.org/officeDocument/2006/relationships/slideLayout" Target="../slideLayouts/slideLayout158.xml"/><Relationship Id="rId34" Type="http://schemas.openxmlformats.org/officeDocument/2006/relationships/slideLayout" Target="../slideLayouts/slideLayout171.xml"/><Relationship Id="rId42" Type="http://schemas.openxmlformats.org/officeDocument/2006/relationships/slideLayout" Target="../slideLayouts/slideLayout179.xml"/><Relationship Id="rId47" Type="http://schemas.openxmlformats.org/officeDocument/2006/relationships/slideLayout" Target="../slideLayouts/slideLayout184.xml"/><Relationship Id="rId50" Type="http://schemas.openxmlformats.org/officeDocument/2006/relationships/slideLayout" Target="../slideLayouts/slideLayout187.xml"/><Relationship Id="rId55" Type="http://schemas.openxmlformats.org/officeDocument/2006/relationships/slideLayout" Target="../slideLayouts/slideLayout192.xml"/><Relationship Id="rId7" Type="http://schemas.openxmlformats.org/officeDocument/2006/relationships/slideLayout" Target="../slideLayouts/slideLayout14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9" Type="http://schemas.openxmlformats.org/officeDocument/2006/relationships/slideLayout" Target="../slideLayouts/slideLayout166.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32" Type="http://schemas.openxmlformats.org/officeDocument/2006/relationships/slideLayout" Target="../slideLayouts/slideLayout169.xml"/><Relationship Id="rId37" Type="http://schemas.openxmlformats.org/officeDocument/2006/relationships/slideLayout" Target="../slideLayouts/slideLayout174.xml"/><Relationship Id="rId40" Type="http://schemas.openxmlformats.org/officeDocument/2006/relationships/slideLayout" Target="../slideLayouts/slideLayout177.xml"/><Relationship Id="rId45" Type="http://schemas.openxmlformats.org/officeDocument/2006/relationships/slideLayout" Target="../slideLayouts/slideLayout182.xml"/><Relationship Id="rId53" Type="http://schemas.openxmlformats.org/officeDocument/2006/relationships/slideLayout" Target="../slideLayouts/slideLayout190.xml"/><Relationship Id="rId58" Type="http://schemas.openxmlformats.org/officeDocument/2006/relationships/slideLayout" Target="../slideLayouts/slideLayout195.xml"/><Relationship Id="rId5" Type="http://schemas.openxmlformats.org/officeDocument/2006/relationships/slideLayout" Target="../slideLayouts/slideLayout142.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 Id="rId30" Type="http://schemas.openxmlformats.org/officeDocument/2006/relationships/slideLayout" Target="../slideLayouts/slideLayout167.xml"/><Relationship Id="rId35" Type="http://schemas.openxmlformats.org/officeDocument/2006/relationships/slideLayout" Target="../slideLayouts/slideLayout172.xml"/><Relationship Id="rId43" Type="http://schemas.openxmlformats.org/officeDocument/2006/relationships/slideLayout" Target="../slideLayouts/slideLayout180.xml"/><Relationship Id="rId48" Type="http://schemas.openxmlformats.org/officeDocument/2006/relationships/slideLayout" Target="../slideLayouts/slideLayout185.xml"/><Relationship Id="rId56" Type="http://schemas.openxmlformats.org/officeDocument/2006/relationships/slideLayout" Target="../slideLayouts/slideLayout193.xml"/><Relationship Id="rId8" Type="http://schemas.openxmlformats.org/officeDocument/2006/relationships/slideLayout" Target="../slideLayouts/slideLayout145.xml"/><Relationship Id="rId51" Type="http://schemas.openxmlformats.org/officeDocument/2006/relationships/slideLayout" Target="../slideLayouts/slideLayout188.xml"/><Relationship Id="rId3" Type="http://schemas.openxmlformats.org/officeDocument/2006/relationships/slideLayout" Target="../slideLayouts/slideLayout140.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33" Type="http://schemas.openxmlformats.org/officeDocument/2006/relationships/slideLayout" Target="../slideLayouts/slideLayout170.xml"/><Relationship Id="rId38" Type="http://schemas.openxmlformats.org/officeDocument/2006/relationships/slideLayout" Target="../slideLayouts/slideLayout175.xml"/><Relationship Id="rId46" Type="http://schemas.openxmlformats.org/officeDocument/2006/relationships/slideLayout" Target="../slideLayouts/slideLayout183.xml"/><Relationship Id="rId59" Type="http://schemas.openxmlformats.org/officeDocument/2006/relationships/slideLayout" Target="../slideLayouts/slideLayout196.xml"/><Relationship Id="rId20" Type="http://schemas.openxmlformats.org/officeDocument/2006/relationships/slideLayout" Target="../slideLayouts/slideLayout157.xml"/><Relationship Id="rId41" Type="http://schemas.openxmlformats.org/officeDocument/2006/relationships/slideLayout" Target="../slideLayouts/slideLayout178.xml"/><Relationship Id="rId54" Type="http://schemas.openxmlformats.org/officeDocument/2006/relationships/slideLayout" Target="../slideLayouts/slideLayout191.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36" Type="http://schemas.openxmlformats.org/officeDocument/2006/relationships/slideLayout" Target="../slideLayouts/slideLayout173.xml"/><Relationship Id="rId49" Type="http://schemas.openxmlformats.org/officeDocument/2006/relationships/slideLayout" Target="../slideLayouts/slideLayout186.xml"/><Relationship Id="rId57" Type="http://schemas.openxmlformats.org/officeDocument/2006/relationships/slideLayout" Target="../slideLayouts/slideLayout194.xml"/><Relationship Id="rId10" Type="http://schemas.openxmlformats.org/officeDocument/2006/relationships/slideLayout" Target="../slideLayouts/slideLayout147.xml"/><Relationship Id="rId31" Type="http://schemas.openxmlformats.org/officeDocument/2006/relationships/slideLayout" Target="../slideLayouts/slideLayout168.xml"/><Relationship Id="rId44" Type="http://schemas.openxmlformats.org/officeDocument/2006/relationships/slideLayout" Target="../slideLayouts/slideLayout181.xml"/><Relationship Id="rId52" Type="http://schemas.openxmlformats.org/officeDocument/2006/relationships/slideLayout" Target="../slideLayouts/slideLayout189.xml"/><Relationship Id="rId6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FEFB28-3352-E6CE-6912-C3F282572D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ECACE-B76F-4264-572D-1A58AA40F1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729D7-FA53-E64B-D56F-7C85C71C15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E3E409-8DC6-4D9B-8DE3-46BEA59B0D40}" type="datetimeFigureOut">
              <a:rPr lang="en-US" smtClean="0"/>
              <a:t>9/25/2025</a:t>
            </a:fld>
            <a:endParaRPr lang="en-US"/>
          </a:p>
        </p:txBody>
      </p:sp>
      <p:sp>
        <p:nvSpPr>
          <p:cNvPr id="5" name="Footer Placeholder 4">
            <a:extLst>
              <a:ext uri="{FF2B5EF4-FFF2-40B4-BE49-F238E27FC236}">
                <a16:creationId xmlns:a16="http://schemas.microsoft.com/office/drawing/2014/main" id="{1F688DBC-24B2-63DB-25B7-0C17A5C22E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6B447C-F8F0-CC3C-74BC-7F309F2B07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ACC98A-21AA-4AE7-9B89-061300781FA9}" type="slidenum">
              <a:rPr lang="en-US" smtClean="0"/>
              <a:t>‹#›</a:t>
            </a:fld>
            <a:endParaRPr lang="en-US"/>
          </a:p>
        </p:txBody>
      </p:sp>
    </p:spTree>
    <p:extLst>
      <p:ext uri="{BB962C8B-B14F-4D97-AF65-F5344CB8AC3E}">
        <p14:creationId xmlns:p14="http://schemas.microsoft.com/office/powerpoint/2010/main" val="1263225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89" r:id="rId15"/>
    <p:sldLayoutId id="21474837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2" name="Column Markers Bottom">
            <a:extLst>
              <a:ext uri="{FF2B5EF4-FFF2-40B4-BE49-F238E27FC236}">
                <a16:creationId xmlns:a16="http://schemas.microsoft.com/office/drawing/2014/main" id="{E1D6B4B9-1099-AE79-D01E-0EAEC19E45AF}"/>
              </a:ext>
            </a:extLst>
          </p:cNvPr>
          <p:cNvGrpSpPr>
            <a:grpSpLocks noGrp="1" noUngrp="1" noRot="1" noMove="1" noResize="1"/>
          </p:cNvGrpSpPr>
          <p:nvPr userDrawn="1"/>
        </p:nvGrpSpPr>
        <p:grpSpPr>
          <a:xfrm>
            <a:off x="292100" y="6871945"/>
            <a:ext cx="11607801" cy="163023"/>
            <a:chOff x="292100" y="6871945"/>
            <a:chExt cx="11607801" cy="163023"/>
          </a:xfrm>
        </p:grpSpPr>
        <p:grpSp>
          <p:nvGrpSpPr>
            <p:cNvPr id="152" name="Group 151">
              <a:extLst>
                <a:ext uri="{FF2B5EF4-FFF2-40B4-BE49-F238E27FC236}">
                  <a16:creationId xmlns:a16="http://schemas.microsoft.com/office/drawing/2014/main" id="{BE110526-ADF0-FAFE-E6F6-7C0C9BCC4779}"/>
                </a:ext>
              </a:extLst>
            </p:cNvPr>
            <p:cNvGrpSpPr>
              <a:grpSpLocks noGrp="1" noUngrp="1" noRot="1" noMove="1" noResize="1"/>
            </p:cNvGrpSpPr>
            <p:nvPr userDrawn="1"/>
          </p:nvGrpSpPr>
          <p:grpSpPr>
            <a:xfrm rot="10800000">
              <a:off x="292100" y="6871945"/>
              <a:ext cx="11607801" cy="137160"/>
              <a:chOff x="292100" y="-165576"/>
              <a:chExt cx="11607801" cy="137160"/>
            </a:xfrm>
          </p:grpSpPr>
          <p:cxnSp>
            <p:nvCxnSpPr>
              <p:cNvPr id="153" name="Straight Connector 152">
                <a:extLst>
                  <a:ext uri="{FF2B5EF4-FFF2-40B4-BE49-F238E27FC236}">
                    <a16:creationId xmlns:a16="http://schemas.microsoft.com/office/drawing/2014/main" id="{80A4DF54-7035-6C14-2C30-2B436C500B8E}"/>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670D1442-8E01-B2E8-926B-7888C14EFD17}"/>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90532B25-CA4D-3B6A-6E0F-1B2848BEE2A2}"/>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F267E6E1-987D-98AF-DF0F-3B2926D0122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D2A9C692-7128-365D-B823-06548244B596}"/>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04F05B7A-E93D-CFB9-B6F9-1B2BF080916F}"/>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1B89BC66-0F9A-1EC3-7665-B83A788EEA9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5FA024A8-3261-24D4-053C-69B151F55125}"/>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156CB882-2C70-5A74-3737-0DACE12E6AB6}"/>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B48B91C-853B-5024-8ACD-DDD17A239487}"/>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CE81E04-31BD-6D43-C55A-C91681E50947}"/>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F8CDAA3-FD28-C355-23BC-499395BE300E}"/>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3D8E9710-60CE-3DA0-7382-C73A94CB0D80}"/>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733C6AA6-13D5-5435-C02F-8F0070698D66}"/>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B015AFE0-C364-2ADE-866F-ED48C44A349C}"/>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11395D59-3589-CE2B-EE20-7EAAF4EE0DD5}"/>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DA54A0A-00B3-66C0-4D16-2A52CAD39782}"/>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AF52679F-E0D0-984E-0A9D-11E933F01859}"/>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20C312C4-7307-2152-5E04-277863965440}"/>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DD4E9147-05ED-7705-CC1F-72D71C0F6C79}"/>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C20E3FFB-E227-153F-ABE1-FC87F5F732AA}"/>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F423C1A-2AC0-2B62-7F6A-AA998E137B0C}"/>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E5B626B8-ACE5-10A8-AAA1-A34285F0A471}"/>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B2923CDE-FDD7-7A51-817A-A07397D5F16B}"/>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sp>
          <p:nvSpPr>
            <p:cNvPr id="177" name="TextBox 176">
              <a:extLst>
                <a:ext uri="{FF2B5EF4-FFF2-40B4-BE49-F238E27FC236}">
                  <a16:creationId xmlns:a16="http://schemas.microsoft.com/office/drawing/2014/main" id="{4B728ACB-14F7-C40A-473B-317C751CD181}"/>
                </a:ext>
              </a:extLst>
            </p:cNvPr>
            <p:cNvSpPr txBox="1">
              <a:spLocks noGrp="1" noRot="1" noMove="1" noResize="1" noEditPoints="1" noAdjustHandles="1" noChangeArrowheads="1" noChangeShapeType="1"/>
            </p:cNvSpPr>
            <p:nvPr userDrawn="1"/>
          </p:nvSpPr>
          <p:spPr>
            <a:xfrm>
              <a:off x="3086414"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8" name="TextBox 177">
              <a:extLst>
                <a:ext uri="{FF2B5EF4-FFF2-40B4-BE49-F238E27FC236}">
                  <a16:creationId xmlns:a16="http://schemas.microsoft.com/office/drawing/2014/main" id="{F7BA58E8-87C4-8336-7BF2-D4A38EFF668B}"/>
                </a:ext>
              </a:extLst>
            </p:cNvPr>
            <p:cNvSpPr txBox="1">
              <a:spLocks noGrp="1" noRot="1" noMove="1" noResize="1" noEditPoints="1" noAdjustHandles="1" noChangeArrowheads="1" noChangeShapeType="1"/>
            </p:cNvSpPr>
            <p:nvPr userDrawn="1"/>
          </p:nvSpPr>
          <p:spPr>
            <a:xfrm>
              <a:off x="9000792" y="6878002"/>
              <a:ext cx="99386" cy="156966"/>
            </a:xfrm>
            <a:prstGeom prst="rect">
              <a:avLst/>
            </a:prstGeom>
            <a:noFill/>
          </p:spPr>
          <p:txBody>
            <a:bodyPr wrap="none" lIns="0" tIns="0" rIns="0" bIns="0" rtlCol="0">
              <a:spAutoFit/>
            </a:bodyPr>
            <a:lstStyle/>
            <a:p>
              <a:pPr algn="ctr">
                <a:lnSpc>
                  <a:spcPct val="85000"/>
                </a:lnSpc>
              </a:pPr>
              <a:r>
                <a:rPr lang="en-GB" sz="600">
                  <a:solidFill>
                    <a:srgbClr val="00B0F0"/>
                  </a:solidFill>
                </a:rPr>
                <a:t>4</a:t>
              </a:r>
              <a:br>
                <a:rPr lang="en-GB" sz="600">
                  <a:solidFill>
                    <a:srgbClr val="00B0F0"/>
                  </a:solidFill>
                </a:rPr>
              </a:br>
              <a:r>
                <a:rPr lang="en-GB" sz="600">
                  <a:solidFill>
                    <a:srgbClr val="00B0F0"/>
                  </a:solidFill>
                </a:rPr>
                <a:t>col</a:t>
              </a:r>
            </a:p>
          </p:txBody>
        </p:sp>
        <p:sp>
          <p:nvSpPr>
            <p:cNvPr id="179" name="TextBox 178">
              <a:extLst>
                <a:ext uri="{FF2B5EF4-FFF2-40B4-BE49-F238E27FC236}">
                  <a16:creationId xmlns:a16="http://schemas.microsoft.com/office/drawing/2014/main" id="{18E780D4-D62C-31AE-986F-E3882F4C3C30}"/>
                </a:ext>
              </a:extLst>
            </p:cNvPr>
            <p:cNvSpPr txBox="1">
              <a:spLocks noGrp="1" noRot="1" noMove="1" noResize="1" noEditPoints="1" noAdjustHandles="1" noChangeArrowheads="1" noChangeShapeType="1"/>
            </p:cNvSpPr>
            <p:nvPr userDrawn="1"/>
          </p:nvSpPr>
          <p:spPr>
            <a:xfrm>
              <a:off x="6024488" y="6878002"/>
              <a:ext cx="149080" cy="156966"/>
            </a:xfrm>
            <a:prstGeom prst="rect">
              <a:avLst/>
            </a:prstGeom>
            <a:noFill/>
          </p:spPr>
          <p:txBody>
            <a:bodyPr wrap="none" lIns="0" tIns="0" rIns="0" bIns="0" rtlCol="0">
              <a:spAutoFit/>
            </a:bodyPr>
            <a:lstStyle/>
            <a:p>
              <a:pPr algn="ctr">
                <a:lnSpc>
                  <a:spcPct val="85000"/>
                </a:lnSpc>
              </a:pPr>
              <a:r>
                <a:rPr lang="en-GB" sz="600">
                  <a:solidFill>
                    <a:srgbClr val="00B0F0"/>
                  </a:solidFill>
                </a:rPr>
                <a:t>2 / 4</a:t>
              </a:r>
              <a:br>
                <a:rPr lang="en-GB" sz="600">
                  <a:solidFill>
                    <a:srgbClr val="00B0F0"/>
                  </a:solidFill>
                </a:rPr>
              </a:br>
              <a:r>
                <a:rPr lang="en-GB" sz="600">
                  <a:solidFill>
                    <a:srgbClr val="00B0F0"/>
                  </a:solidFill>
                </a:rPr>
                <a:t>col</a:t>
              </a:r>
            </a:p>
          </p:txBody>
        </p:sp>
        <p:sp>
          <p:nvSpPr>
            <p:cNvPr id="180" name="TextBox 179">
              <a:extLst>
                <a:ext uri="{FF2B5EF4-FFF2-40B4-BE49-F238E27FC236}">
                  <a16:creationId xmlns:a16="http://schemas.microsoft.com/office/drawing/2014/main" id="{A341B576-F973-FF3B-9D70-757A51DED63E}"/>
                </a:ext>
              </a:extLst>
            </p:cNvPr>
            <p:cNvSpPr txBox="1">
              <a:spLocks noGrp="1" noRot="1" noMove="1" noResize="1" noEditPoints="1" noAdjustHandles="1" noChangeArrowheads="1" noChangeShapeType="1"/>
            </p:cNvSpPr>
            <p:nvPr userDrawn="1"/>
          </p:nvSpPr>
          <p:spPr>
            <a:xfrm>
              <a:off x="4077661"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sp>
          <p:nvSpPr>
            <p:cNvPr id="181" name="TextBox 180">
              <a:extLst>
                <a:ext uri="{FF2B5EF4-FFF2-40B4-BE49-F238E27FC236}">
                  <a16:creationId xmlns:a16="http://schemas.microsoft.com/office/drawing/2014/main" id="{D94C725E-2F75-A1A8-2A47-9AE54AFFDF90}"/>
                </a:ext>
              </a:extLst>
            </p:cNvPr>
            <p:cNvSpPr txBox="1">
              <a:spLocks noGrp="1" noRot="1" noMove="1" noResize="1" noEditPoints="1" noAdjustHandles="1" noChangeArrowheads="1" noChangeShapeType="1"/>
            </p:cNvSpPr>
            <p:nvPr userDrawn="1"/>
          </p:nvSpPr>
          <p:spPr>
            <a:xfrm>
              <a:off x="8013366" y="6878002"/>
              <a:ext cx="99386" cy="156966"/>
            </a:xfrm>
            <a:prstGeom prst="rect">
              <a:avLst/>
            </a:prstGeom>
            <a:noFill/>
          </p:spPr>
          <p:txBody>
            <a:bodyPr wrap="none" lIns="0" tIns="0" rIns="0" bIns="0" rtlCol="0">
              <a:spAutoFit/>
            </a:bodyPr>
            <a:lstStyle/>
            <a:p>
              <a:pPr algn="ctr">
                <a:lnSpc>
                  <a:spcPct val="85000"/>
                </a:lnSpc>
              </a:pPr>
              <a:r>
                <a:rPr lang="en-GB" sz="600">
                  <a:solidFill>
                    <a:srgbClr val="FFC000"/>
                  </a:solidFill>
                </a:rPr>
                <a:t>3</a:t>
              </a:r>
              <a:br>
                <a:rPr lang="en-GB" sz="600">
                  <a:solidFill>
                    <a:srgbClr val="FFC000"/>
                  </a:solidFill>
                </a:rPr>
              </a:br>
              <a:r>
                <a:rPr lang="en-GB" sz="600">
                  <a:solidFill>
                    <a:srgbClr val="FFC000"/>
                  </a:solidFill>
                </a:rPr>
                <a:t>col</a:t>
              </a:r>
            </a:p>
          </p:txBody>
        </p:sp>
      </p:grpSp>
      <p:grpSp>
        <p:nvGrpSpPr>
          <p:cNvPr id="151" name="Column Markers Top">
            <a:extLst>
              <a:ext uri="{FF2B5EF4-FFF2-40B4-BE49-F238E27FC236}">
                <a16:creationId xmlns:a16="http://schemas.microsoft.com/office/drawing/2014/main" id="{D22D9BE6-0B65-1C47-03BF-D1AB953BE5D3}"/>
              </a:ext>
            </a:extLst>
          </p:cNvPr>
          <p:cNvGrpSpPr>
            <a:grpSpLocks noGrp="1" noUngrp="1" noRot="1" noMove="1" noResize="1"/>
          </p:cNvGrpSpPr>
          <p:nvPr userDrawn="1"/>
        </p:nvGrpSpPr>
        <p:grpSpPr>
          <a:xfrm>
            <a:off x="292100" y="-165576"/>
            <a:ext cx="11607801" cy="137160"/>
            <a:chOff x="292100" y="-165576"/>
            <a:chExt cx="11607801" cy="137160"/>
          </a:xfrm>
        </p:grpSpPr>
        <p:cxnSp>
          <p:nvCxnSpPr>
            <p:cNvPr id="108" name="Straight Connector 107">
              <a:extLst>
                <a:ext uri="{FF2B5EF4-FFF2-40B4-BE49-F238E27FC236}">
                  <a16:creationId xmlns:a16="http://schemas.microsoft.com/office/drawing/2014/main" id="{A1C2DAF0-B0C5-3814-F177-4D283ED86E18}"/>
                </a:ext>
              </a:extLst>
            </p:cNvPr>
            <p:cNvCxnSpPr>
              <a:cxnSpLocks noGrp="1" noRot="1" noMove="1" noResize="1" noEditPoints="1" noAdjustHandles="1" noChangeArrowheads="1" noChangeShapeType="1"/>
            </p:cNvCxnSpPr>
            <p:nvPr userDrawn="1"/>
          </p:nvCxnSpPr>
          <p:spPr>
            <a:xfrm>
              <a:off x="292100"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760C7E0C-2513-2BF9-58C7-7ED275705160}"/>
                </a:ext>
              </a:extLst>
            </p:cNvPr>
            <p:cNvCxnSpPr>
              <a:cxnSpLocks noGrp="1" noRot="1" noMove="1" noResize="1" noEditPoints="1" noAdjustHandles="1" noChangeArrowheads="1" noChangeShapeType="1"/>
            </p:cNvCxnSpPr>
            <p:nvPr userDrawn="1"/>
          </p:nvCxnSpPr>
          <p:spPr>
            <a:xfrm>
              <a:off x="10493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DA8C53B7-FA46-2487-2FDF-B14532D4DC6F}"/>
                </a:ext>
              </a:extLst>
            </p:cNvPr>
            <p:cNvCxnSpPr>
              <a:cxnSpLocks noGrp="1" noRot="1" noMove="1" noResize="1" noEditPoints="1" noAdjustHandles="1" noChangeArrowheads="1" noChangeShapeType="1"/>
            </p:cNvCxnSpPr>
            <p:nvPr userDrawn="1"/>
          </p:nvCxnSpPr>
          <p:spPr>
            <a:xfrm>
              <a:off x="12779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32117F78-F20D-7784-AFAB-33B9E45C00F5}"/>
                </a:ext>
              </a:extLst>
            </p:cNvPr>
            <p:cNvCxnSpPr>
              <a:cxnSpLocks noGrp="1" noRot="1" noMove="1" noResize="1" noEditPoints="1" noAdjustHandles="1" noChangeArrowheads="1" noChangeShapeType="1"/>
            </p:cNvCxnSpPr>
            <p:nvPr userDrawn="1"/>
          </p:nvCxnSpPr>
          <p:spPr>
            <a:xfrm>
              <a:off x="20351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538C8718-4726-16BF-EE37-79212A3DCD73}"/>
                </a:ext>
              </a:extLst>
            </p:cNvPr>
            <p:cNvCxnSpPr>
              <a:cxnSpLocks noGrp="1" noRot="1" noMove="1" noResize="1" noEditPoints="1" noAdjustHandles="1" noChangeArrowheads="1" noChangeShapeType="1"/>
            </p:cNvCxnSpPr>
            <p:nvPr userDrawn="1"/>
          </p:nvCxnSpPr>
          <p:spPr>
            <a:xfrm>
              <a:off x="22653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DE7C7E9-FC71-BAE6-B8D3-3ABEBABB121B}"/>
                </a:ext>
              </a:extLst>
            </p:cNvPr>
            <p:cNvCxnSpPr>
              <a:cxnSpLocks noGrp="1" noRot="1" noMove="1" noResize="1" noEditPoints="1" noAdjustHandles="1" noChangeArrowheads="1" noChangeShapeType="1"/>
            </p:cNvCxnSpPr>
            <p:nvPr userDrawn="1"/>
          </p:nvCxnSpPr>
          <p:spPr>
            <a:xfrm>
              <a:off x="3022601"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A00B385-516E-8D52-13A9-8C3600BF4FC3}"/>
                </a:ext>
              </a:extLst>
            </p:cNvPr>
            <p:cNvCxnSpPr>
              <a:cxnSpLocks noGrp="1" noRot="1" noMove="1" noResize="1" noEditPoints="1" noAdjustHandles="1" noChangeArrowheads="1" noChangeShapeType="1"/>
            </p:cNvCxnSpPr>
            <p:nvPr userDrawn="1"/>
          </p:nvCxnSpPr>
          <p:spPr>
            <a:xfrm>
              <a:off x="32512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7BEECB8-6E26-BD06-398F-0B566BF9BBDD}"/>
                </a:ext>
              </a:extLst>
            </p:cNvPr>
            <p:cNvCxnSpPr>
              <a:cxnSpLocks noGrp="1" noRot="1" noMove="1" noResize="1" noEditPoints="1" noAdjustHandles="1" noChangeArrowheads="1" noChangeShapeType="1"/>
            </p:cNvCxnSpPr>
            <p:nvPr userDrawn="1"/>
          </p:nvCxnSpPr>
          <p:spPr>
            <a:xfrm>
              <a:off x="4008438"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2CEE70E6-06A0-448E-5213-9F480BBB2168}"/>
                </a:ext>
              </a:extLst>
            </p:cNvPr>
            <p:cNvCxnSpPr>
              <a:cxnSpLocks noGrp="1" noRot="1" noMove="1" noResize="1" noEditPoints="1" noAdjustHandles="1" noChangeArrowheads="1" noChangeShapeType="1"/>
            </p:cNvCxnSpPr>
            <p:nvPr userDrawn="1"/>
          </p:nvCxnSpPr>
          <p:spPr>
            <a:xfrm>
              <a:off x="4237037"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D99AAB26-4D5A-211F-CD30-4DF8B9DB561D}"/>
                </a:ext>
              </a:extLst>
            </p:cNvPr>
            <p:cNvCxnSpPr>
              <a:cxnSpLocks noGrp="1" noRot="1" noMove="1" noResize="1" noEditPoints="1" noAdjustHandles="1" noChangeArrowheads="1" noChangeShapeType="1"/>
            </p:cNvCxnSpPr>
            <p:nvPr userDrawn="1"/>
          </p:nvCxnSpPr>
          <p:spPr>
            <a:xfrm>
              <a:off x="4994275"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C2193421-A7B5-60F1-885A-86D1AAD4C1A6}"/>
                </a:ext>
              </a:extLst>
            </p:cNvPr>
            <p:cNvCxnSpPr>
              <a:cxnSpLocks noGrp="1" noRot="1" noMove="1" noResize="1" noEditPoints="1" noAdjustHandles="1" noChangeArrowheads="1" noChangeShapeType="1"/>
            </p:cNvCxnSpPr>
            <p:nvPr userDrawn="1"/>
          </p:nvCxnSpPr>
          <p:spPr>
            <a:xfrm>
              <a:off x="522287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AB5A5379-3BC9-60DA-11B7-BCC88BF63626}"/>
                </a:ext>
              </a:extLst>
            </p:cNvPr>
            <p:cNvCxnSpPr>
              <a:cxnSpLocks noGrp="1" noRot="1" noMove="1" noResize="1" noEditPoints="1" noAdjustHandles="1" noChangeArrowheads="1" noChangeShapeType="1"/>
            </p:cNvCxnSpPr>
            <p:nvPr userDrawn="1"/>
          </p:nvCxnSpPr>
          <p:spPr>
            <a:xfrm>
              <a:off x="5980112"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87343BE-0ACB-44CE-03AA-B3F4290A4B61}"/>
                </a:ext>
              </a:extLst>
            </p:cNvPr>
            <p:cNvCxnSpPr>
              <a:cxnSpLocks noGrp="1" noRot="1" noMove="1" noResize="1" noEditPoints="1" noAdjustHandles="1" noChangeArrowheads="1" noChangeShapeType="1"/>
            </p:cNvCxnSpPr>
            <p:nvPr userDrawn="1"/>
          </p:nvCxnSpPr>
          <p:spPr>
            <a:xfrm>
              <a:off x="62103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F30D142D-B1E9-9CBF-97EF-00A42B7BC5FE}"/>
                </a:ext>
              </a:extLst>
            </p:cNvPr>
            <p:cNvCxnSpPr>
              <a:cxnSpLocks noGrp="1" noRot="1" noMove="1" noResize="1" noEditPoints="1" noAdjustHandles="1" noChangeArrowheads="1" noChangeShapeType="1"/>
            </p:cNvCxnSpPr>
            <p:nvPr userDrawn="1"/>
          </p:nvCxnSpPr>
          <p:spPr>
            <a:xfrm>
              <a:off x="69675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732EA936-B37E-FA24-83D8-1DEE414B5F82}"/>
                </a:ext>
              </a:extLst>
            </p:cNvPr>
            <p:cNvCxnSpPr>
              <a:cxnSpLocks noGrp="1" noRot="1" noMove="1" noResize="1" noEditPoints="1" noAdjustHandles="1" noChangeArrowheads="1" noChangeShapeType="1"/>
            </p:cNvCxnSpPr>
            <p:nvPr userDrawn="1"/>
          </p:nvCxnSpPr>
          <p:spPr>
            <a:xfrm>
              <a:off x="7196137"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3BE1C96A-624D-767C-6715-0D9623297663}"/>
                </a:ext>
              </a:extLst>
            </p:cNvPr>
            <p:cNvCxnSpPr>
              <a:cxnSpLocks noGrp="1" noRot="1" noMove="1" noResize="1" noEditPoints="1" noAdjustHandles="1" noChangeArrowheads="1" noChangeShapeType="1"/>
            </p:cNvCxnSpPr>
            <p:nvPr userDrawn="1"/>
          </p:nvCxnSpPr>
          <p:spPr>
            <a:xfrm>
              <a:off x="79533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DBF0FBA6-1F05-149A-AD58-63F474363036}"/>
                </a:ext>
              </a:extLst>
            </p:cNvPr>
            <p:cNvCxnSpPr>
              <a:cxnSpLocks noGrp="1" noRot="1" noMove="1" noResize="1" noEditPoints="1" noAdjustHandles="1" noChangeArrowheads="1" noChangeShapeType="1"/>
            </p:cNvCxnSpPr>
            <p:nvPr userDrawn="1"/>
          </p:nvCxnSpPr>
          <p:spPr>
            <a:xfrm>
              <a:off x="9169400"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6C9AC2C-8889-C695-8160-7D43B07CBEBB}"/>
                </a:ext>
              </a:extLst>
            </p:cNvPr>
            <p:cNvCxnSpPr>
              <a:cxnSpLocks noGrp="1" noRot="1" noMove="1" noResize="1" noEditPoints="1" noAdjustHandles="1" noChangeArrowheads="1" noChangeShapeType="1"/>
            </p:cNvCxnSpPr>
            <p:nvPr userDrawn="1"/>
          </p:nvCxnSpPr>
          <p:spPr>
            <a:xfrm>
              <a:off x="9926638"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A3521B7C-5C33-9A4C-FBD4-E8303128C409}"/>
                </a:ext>
              </a:extLst>
            </p:cNvPr>
            <p:cNvCxnSpPr>
              <a:cxnSpLocks noGrp="1" noRot="1" noMove="1" noResize="1" noEditPoints="1" noAdjustHandles="1" noChangeArrowheads="1" noChangeShapeType="1"/>
            </p:cNvCxnSpPr>
            <p:nvPr userDrawn="1"/>
          </p:nvCxnSpPr>
          <p:spPr>
            <a:xfrm>
              <a:off x="10156826"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1597926-2F92-C2A6-EC39-92172371F51E}"/>
                </a:ext>
              </a:extLst>
            </p:cNvPr>
            <p:cNvCxnSpPr>
              <a:cxnSpLocks noGrp="1" noRot="1" noMove="1" noResize="1" noEditPoints="1" noAdjustHandles="1" noChangeArrowheads="1" noChangeShapeType="1"/>
            </p:cNvCxnSpPr>
            <p:nvPr userDrawn="1"/>
          </p:nvCxnSpPr>
          <p:spPr>
            <a:xfrm>
              <a:off x="10914064"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1FE0C9B9-B779-6459-B1D3-0E89CB20C7A8}"/>
                </a:ext>
              </a:extLst>
            </p:cNvPr>
            <p:cNvCxnSpPr>
              <a:cxnSpLocks noGrp="1" noRot="1" noMove="1" noResize="1" noEditPoints="1" noAdjustHandles="1" noChangeArrowheads="1" noChangeShapeType="1"/>
            </p:cNvCxnSpPr>
            <p:nvPr userDrawn="1"/>
          </p:nvCxnSpPr>
          <p:spPr>
            <a:xfrm>
              <a:off x="11142663"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D7A92DD3-EDC2-277F-7A79-16F1FC1A8DD1}"/>
                </a:ext>
              </a:extLst>
            </p:cNvPr>
            <p:cNvCxnSpPr>
              <a:cxnSpLocks noGrp="1" noRot="1" noMove="1" noResize="1" noEditPoints="1" noAdjustHandles="1" noChangeArrowheads="1" noChangeShapeType="1"/>
            </p:cNvCxnSpPr>
            <p:nvPr userDrawn="1"/>
          </p:nvCxnSpPr>
          <p:spPr>
            <a:xfrm>
              <a:off x="11899901" y="-119856"/>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59978F6-C812-F2EB-2011-738453334C4C}"/>
                </a:ext>
              </a:extLst>
            </p:cNvPr>
            <p:cNvCxnSpPr>
              <a:cxnSpLocks noGrp="1" noRot="1" noMove="1" noResize="1" noEditPoints="1" noAdjustHandles="1" noChangeArrowheads="1" noChangeShapeType="1"/>
            </p:cNvCxnSpPr>
            <p:nvPr userDrawn="1"/>
          </p:nvCxnSpPr>
          <p:spPr>
            <a:xfrm>
              <a:off x="8181975" y="-165576"/>
              <a:ext cx="0" cy="137160"/>
            </a:xfrm>
            <a:prstGeom prst="line">
              <a:avLst/>
            </a:prstGeom>
            <a:ln w="3175">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74B9070-6CE7-2988-15D6-7BCD628C78AA}"/>
                </a:ext>
              </a:extLst>
            </p:cNvPr>
            <p:cNvCxnSpPr>
              <a:cxnSpLocks noGrp="1" noRot="1" noMove="1" noResize="1" noEditPoints="1" noAdjustHandles="1" noChangeArrowheads="1" noChangeShapeType="1"/>
            </p:cNvCxnSpPr>
            <p:nvPr userDrawn="1"/>
          </p:nvCxnSpPr>
          <p:spPr>
            <a:xfrm>
              <a:off x="8939213" y="-165576"/>
              <a:ext cx="0" cy="137160"/>
            </a:xfrm>
            <a:prstGeom prst="line">
              <a:avLst/>
            </a:prstGeom>
            <a:ln w="3175">
              <a:solidFill>
                <a:srgbClr val="00B0F0"/>
              </a:solidFill>
            </a:ln>
          </p:spPr>
          <p:style>
            <a:lnRef idx="2">
              <a:schemeClr val="accent1"/>
            </a:lnRef>
            <a:fillRef idx="0">
              <a:schemeClr val="accent1"/>
            </a:fillRef>
            <a:effectRef idx="1">
              <a:schemeClr val="accent1"/>
            </a:effectRef>
            <a:fontRef idx="minor">
              <a:schemeClr val="tx1"/>
            </a:fontRef>
          </p:style>
        </p:cxnSp>
      </p:grpSp>
      <p:grpSp>
        <p:nvGrpSpPr>
          <p:cNvPr id="213" name="Horizontal Markers Left">
            <a:extLst>
              <a:ext uri="{FF2B5EF4-FFF2-40B4-BE49-F238E27FC236}">
                <a16:creationId xmlns:a16="http://schemas.microsoft.com/office/drawing/2014/main" id="{2E8F5572-A6C5-0D61-4663-94740861ECFF}"/>
              </a:ext>
            </a:extLst>
          </p:cNvPr>
          <p:cNvGrpSpPr>
            <a:grpSpLocks noGrp="1" noUngrp="1" noRot="1" noMove="1" noResize="1"/>
          </p:cNvGrpSpPr>
          <p:nvPr userDrawn="1"/>
        </p:nvGrpSpPr>
        <p:grpSpPr>
          <a:xfrm>
            <a:off x="-118744" y="304484"/>
            <a:ext cx="91440" cy="5804216"/>
            <a:chOff x="-106044" y="304484"/>
            <a:chExt cx="91440" cy="5804216"/>
          </a:xfrm>
        </p:grpSpPr>
        <p:cxnSp>
          <p:nvCxnSpPr>
            <p:cNvPr id="205" name="Straight Connector 204">
              <a:extLst>
                <a:ext uri="{FF2B5EF4-FFF2-40B4-BE49-F238E27FC236}">
                  <a16:creationId xmlns:a16="http://schemas.microsoft.com/office/drawing/2014/main" id="{52085DA4-FA3C-5517-7394-7B8C7198E8EC}"/>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B73C6FFB-4043-5FA4-B1B9-8A2CD4468FD2}"/>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09" name="Group 208">
              <a:extLst>
                <a:ext uri="{FF2B5EF4-FFF2-40B4-BE49-F238E27FC236}">
                  <a16:creationId xmlns:a16="http://schemas.microsoft.com/office/drawing/2014/main" id="{DE7F5164-5687-39B8-50AA-9C06AE869BD5}"/>
                </a:ext>
              </a:extLst>
            </p:cNvPr>
            <p:cNvGrpSpPr>
              <a:grpSpLocks noGrp="1" noUngrp="1" noRot="1" noMove="1" noResize="1"/>
            </p:cNvGrpSpPr>
            <p:nvPr userDrawn="1"/>
          </p:nvGrpSpPr>
          <p:grpSpPr>
            <a:xfrm>
              <a:off x="-106044" y="1219200"/>
              <a:ext cx="91440" cy="419100"/>
              <a:chOff x="-106044" y="1219200"/>
              <a:chExt cx="91440" cy="419100"/>
            </a:xfrm>
          </p:grpSpPr>
          <p:cxnSp>
            <p:nvCxnSpPr>
              <p:cNvPr id="206" name="Straight Connector 205">
                <a:extLst>
                  <a:ext uri="{FF2B5EF4-FFF2-40B4-BE49-F238E27FC236}">
                    <a16:creationId xmlns:a16="http://schemas.microsoft.com/office/drawing/2014/main" id="{6D174423-67A1-6BA0-F32A-B87768D85638}"/>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DC407528-7F4C-9C51-0701-8674D84860BF}"/>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0" name="Group 209">
              <a:extLst>
                <a:ext uri="{FF2B5EF4-FFF2-40B4-BE49-F238E27FC236}">
                  <a16:creationId xmlns:a16="http://schemas.microsoft.com/office/drawing/2014/main" id="{744D8EC0-E0C8-6F33-8B33-9252682D5549}"/>
                </a:ext>
              </a:extLst>
            </p:cNvPr>
            <p:cNvGrpSpPr>
              <a:grpSpLocks noGrp="1" noUngrp="1" noRot="1" noMove="1" noResize="1"/>
            </p:cNvGrpSpPr>
            <p:nvPr userDrawn="1"/>
          </p:nvGrpSpPr>
          <p:grpSpPr>
            <a:xfrm>
              <a:off x="-106044" y="5676900"/>
              <a:ext cx="91440" cy="431800"/>
              <a:chOff x="-106044" y="1206500"/>
              <a:chExt cx="91440" cy="431800"/>
            </a:xfrm>
          </p:grpSpPr>
          <p:cxnSp>
            <p:nvCxnSpPr>
              <p:cNvPr id="211" name="Straight Connector 210">
                <a:extLst>
                  <a:ext uri="{FF2B5EF4-FFF2-40B4-BE49-F238E27FC236}">
                    <a16:creationId xmlns:a16="http://schemas.microsoft.com/office/drawing/2014/main" id="{EBDB6D67-47F1-2ACB-B15E-CF83680C2CC5}"/>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A0172A1C-AD6A-BB6C-25B7-D91289B9E05E}"/>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grpSp>
        <p:nvGrpSpPr>
          <p:cNvPr id="214" name="Horizontal Markers Right">
            <a:extLst>
              <a:ext uri="{FF2B5EF4-FFF2-40B4-BE49-F238E27FC236}">
                <a16:creationId xmlns:a16="http://schemas.microsoft.com/office/drawing/2014/main" id="{0E15D8C4-ABC7-762F-EBD9-715AC935C45D}"/>
              </a:ext>
            </a:extLst>
          </p:cNvPr>
          <p:cNvGrpSpPr>
            <a:grpSpLocks noGrp="1" noUngrp="1" noRot="1" noMove="1" noResize="1"/>
          </p:cNvGrpSpPr>
          <p:nvPr userDrawn="1"/>
        </p:nvGrpSpPr>
        <p:grpSpPr>
          <a:xfrm flipH="1">
            <a:off x="12222840" y="304484"/>
            <a:ext cx="91440" cy="5804216"/>
            <a:chOff x="-106044" y="304484"/>
            <a:chExt cx="91440" cy="5804216"/>
          </a:xfrm>
        </p:grpSpPr>
        <p:cxnSp>
          <p:nvCxnSpPr>
            <p:cNvPr id="215" name="Straight Connector 214">
              <a:extLst>
                <a:ext uri="{FF2B5EF4-FFF2-40B4-BE49-F238E27FC236}">
                  <a16:creationId xmlns:a16="http://schemas.microsoft.com/office/drawing/2014/main" id="{8337C811-4542-2EE7-A070-0A11F64823E5}"/>
                </a:ext>
              </a:extLst>
            </p:cNvPr>
            <p:cNvCxnSpPr>
              <a:cxnSpLocks noGrp="1" noRot="1" noMove="1" noResize="1" noEditPoints="1" noAdjustHandles="1" noChangeArrowheads="1" noChangeShapeType="1"/>
            </p:cNvCxnSpPr>
            <p:nvPr userDrawn="1"/>
          </p:nvCxnSpPr>
          <p:spPr>
            <a:xfrm rot="5400000">
              <a:off x="-60324" y="258764"/>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14A20C2E-8ED8-B0B7-BD57-C12A3BBCA501}"/>
                </a:ext>
              </a:extLst>
            </p:cNvPr>
            <p:cNvCxnSpPr>
              <a:cxnSpLocks noGrp="1" noRot="1" noMove="1" noResize="1" noEditPoints="1" noAdjustHandles="1" noChangeArrowheads="1" noChangeShapeType="1"/>
            </p:cNvCxnSpPr>
            <p:nvPr userDrawn="1"/>
          </p:nvCxnSpPr>
          <p:spPr>
            <a:xfrm rot="5400000">
              <a:off x="-60324" y="60629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nvGrpSpPr>
            <p:cNvPr id="217" name="Group 216">
              <a:extLst>
                <a:ext uri="{FF2B5EF4-FFF2-40B4-BE49-F238E27FC236}">
                  <a16:creationId xmlns:a16="http://schemas.microsoft.com/office/drawing/2014/main" id="{64E99BCD-4B6B-8A77-3E7B-C8AE755D6FF5}"/>
                </a:ext>
              </a:extLst>
            </p:cNvPr>
            <p:cNvGrpSpPr>
              <a:grpSpLocks noGrp="1" noUngrp="1" noRot="1" noMove="1" noResize="1"/>
            </p:cNvGrpSpPr>
            <p:nvPr userDrawn="1"/>
          </p:nvGrpSpPr>
          <p:grpSpPr>
            <a:xfrm>
              <a:off x="-106044" y="1219200"/>
              <a:ext cx="91440" cy="419100"/>
              <a:chOff x="-106044" y="1219200"/>
              <a:chExt cx="91440" cy="419100"/>
            </a:xfrm>
          </p:grpSpPr>
          <p:cxnSp>
            <p:nvCxnSpPr>
              <p:cNvPr id="221" name="Straight Connector 220">
                <a:extLst>
                  <a:ext uri="{FF2B5EF4-FFF2-40B4-BE49-F238E27FC236}">
                    <a16:creationId xmlns:a16="http://schemas.microsoft.com/office/drawing/2014/main" id="{BDC21EB8-6195-9793-19F2-9F17FD159A22}"/>
                  </a:ext>
                </a:extLst>
              </p:cNvPr>
              <p:cNvCxnSpPr>
                <a:cxnSpLocks noGrp="1" noRot="1" noMove="1" noResize="1" noEditPoints="1" noAdjustHandles="1" noChangeArrowheads="1" noChangeShapeType="1"/>
              </p:cNvCxnSpPr>
              <p:nvPr userDrawn="1"/>
            </p:nvCxnSpPr>
            <p:spPr>
              <a:xfrm rot="5400000">
                <a:off x="-60324" y="11734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1BEA6F92-D18B-7DDF-A672-BD40DB39AD40}"/>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nvGrpSpPr>
            <p:cNvPr id="218" name="Group 217">
              <a:extLst>
                <a:ext uri="{FF2B5EF4-FFF2-40B4-BE49-F238E27FC236}">
                  <a16:creationId xmlns:a16="http://schemas.microsoft.com/office/drawing/2014/main" id="{A9963F1F-494E-ED48-2599-10F3CF79B8EC}"/>
                </a:ext>
              </a:extLst>
            </p:cNvPr>
            <p:cNvGrpSpPr>
              <a:grpSpLocks noGrp="1" noUngrp="1" noRot="1" noMove="1" noResize="1"/>
            </p:cNvGrpSpPr>
            <p:nvPr userDrawn="1"/>
          </p:nvGrpSpPr>
          <p:grpSpPr>
            <a:xfrm>
              <a:off x="-106044" y="5676900"/>
              <a:ext cx="91440" cy="431800"/>
              <a:chOff x="-106044" y="1206500"/>
              <a:chExt cx="91440" cy="431800"/>
            </a:xfrm>
          </p:grpSpPr>
          <p:cxnSp>
            <p:nvCxnSpPr>
              <p:cNvPr id="219" name="Straight Connector 218">
                <a:extLst>
                  <a:ext uri="{FF2B5EF4-FFF2-40B4-BE49-F238E27FC236}">
                    <a16:creationId xmlns:a16="http://schemas.microsoft.com/office/drawing/2014/main" id="{FD80CC2F-018A-E7FC-E743-CCA5B83720FB}"/>
                  </a:ext>
                </a:extLst>
              </p:cNvPr>
              <p:cNvCxnSpPr>
                <a:cxnSpLocks noGrp="1" noRot="1" noMove="1" noResize="1" noEditPoints="1" noAdjustHandles="1" noChangeArrowheads="1" noChangeShapeType="1"/>
              </p:cNvCxnSpPr>
              <p:nvPr userDrawn="1"/>
            </p:nvCxnSpPr>
            <p:spPr>
              <a:xfrm rot="5400000">
                <a:off x="-60324" y="11607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3100CA45-B775-276A-5A43-FE5A99346451}"/>
                  </a:ext>
                </a:extLst>
              </p:cNvPr>
              <p:cNvCxnSpPr>
                <a:cxnSpLocks noGrp="1" noRot="1" noMove="1" noResize="1" noEditPoints="1" noAdjustHandles="1" noChangeArrowheads="1" noChangeShapeType="1"/>
              </p:cNvCxnSpPr>
              <p:nvPr userDrawn="1"/>
            </p:nvCxnSpPr>
            <p:spPr>
              <a:xfrm rot="5400000">
                <a:off x="-60324" y="1592580"/>
                <a:ext cx="0" cy="91440"/>
              </a:xfrm>
              <a:prstGeom prst="line">
                <a:avLst/>
              </a:prstGeom>
              <a:ln w="3175">
                <a:solidFill>
                  <a:srgbClr val="B2B2B2"/>
                </a:solidFill>
              </a:ln>
            </p:spPr>
            <p:style>
              <a:lnRef idx="2">
                <a:schemeClr val="accent1"/>
              </a:lnRef>
              <a:fillRef idx="0">
                <a:schemeClr val="accent1"/>
              </a:fillRef>
              <a:effectRef idx="1">
                <a:schemeClr val="accent1"/>
              </a:effectRef>
              <a:fontRef idx="minor">
                <a:schemeClr val="tx1"/>
              </a:fontRef>
            </p:style>
          </p:cxnSp>
        </p:grpSp>
      </p:grpSp>
      <p:sp>
        <p:nvSpPr>
          <p:cNvPr id="6" name="Slide Number Placeholder">
            <a:extLst>
              <a:ext uri="{FF2B5EF4-FFF2-40B4-BE49-F238E27FC236}">
                <a16:creationId xmlns:a16="http://schemas.microsoft.com/office/drawing/2014/main" id="{A64E6BD6-E07D-2B19-17C8-0FC0C2471EFC}"/>
              </a:ext>
            </a:extLst>
          </p:cNvPr>
          <p:cNvSpPr>
            <a:spLocks noGrp="1" noRot="1" noMove="1" noResize="1" noEditPoints="1" noAdjustHandles="1" noChangeArrowheads="1" noChangeShapeType="1"/>
          </p:cNvSpPr>
          <p:nvPr>
            <p:ph type="sldNum" sz="quarter" idx="4"/>
          </p:nvPr>
        </p:nvSpPr>
        <p:spPr>
          <a:xfrm>
            <a:off x="11495577" y="6485399"/>
            <a:ext cx="404321" cy="282957"/>
          </a:xfrm>
          <a:prstGeom prst="rect">
            <a:avLst/>
          </a:prstGeom>
        </p:spPr>
        <p:txBody>
          <a:bodyPr vert="horz" lIns="0" tIns="0" rIns="0" bIns="0" rtlCol="0" anchor="ctr"/>
          <a:lstStyle>
            <a:lvl1pPr algn="r">
              <a:defRPr sz="1000">
                <a:solidFill>
                  <a:schemeClr val="bg1">
                    <a:lumMod val="50000"/>
                  </a:schemeClr>
                </a:solidFill>
              </a:defRPr>
            </a:lvl1pPr>
          </a:lstStyle>
          <a:p>
            <a:fld id="{3E04DF46-C0DC-4ADC-9A6F-918CC4703A43}" type="slidenum">
              <a:rPr lang="en-GB" smtClean="0"/>
              <a:pPr/>
              <a:t>‹#›</a:t>
            </a:fld>
            <a:endParaRPr lang="en-GB"/>
          </a:p>
        </p:txBody>
      </p:sp>
      <p:sp>
        <p:nvSpPr>
          <p:cNvPr id="7" name="Copyright Line">
            <a:extLst>
              <a:ext uri="{FF2B5EF4-FFF2-40B4-BE49-F238E27FC236}">
                <a16:creationId xmlns:a16="http://schemas.microsoft.com/office/drawing/2014/main" id="{FE2C65CF-8B27-677A-7002-0C3FC6DBB229}"/>
              </a:ext>
            </a:extLst>
          </p:cNvPr>
          <p:cNvSpPr txBox="1">
            <a:spLocks noGrp="1" noRot="1" noMove="1" noResize="1" noEditPoints="1" noAdjustHandles="1" noChangeArrowheads="1" noChangeShapeType="1"/>
          </p:cNvSpPr>
          <p:nvPr userDrawn="1"/>
        </p:nvSpPr>
        <p:spPr>
          <a:xfrm>
            <a:off x="9167809" y="6526850"/>
            <a:ext cx="2268453" cy="200055"/>
          </a:xfrm>
          <a:prstGeom prst="rect">
            <a:avLst/>
          </a:prstGeom>
          <a:noFill/>
        </p:spPr>
        <p:txBody>
          <a:bodyPr wrap="square" lIns="0" r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a:t>
            </a:r>
            <a:fld id="{92E70860-886D-4303-B2B5-BD1295E1FD39}" type="datetimeyyyy">
              <a:rPr lang="en-US" sz="700" smtClean="0">
                <a:solidFill>
                  <a:schemeClr val="tx1">
                    <a:lumMod val="40000"/>
                    <a:lumOff val="60000"/>
                  </a:schemeClr>
                </a:solidFill>
              </a:rPr>
              <a:t>2025</a:t>
            </a:fld>
            <a:r>
              <a:rPr lang="en-US" sz="700">
                <a:solidFill>
                  <a:schemeClr val="tx1">
                    <a:lumMod val="40000"/>
                    <a:lumOff val="60000"/>
                  </a:schemeClr>
                </a:solidFill>
              </a:rPr>
              <a:t> Nielsen Consumer LLC. All Rights Reserved.</a:t>
            </a:r>
          </a:p>
        </p:txBody>
      </p:sp>
      <p:sp>
        <p:nvSpPr>
          <p:cNvPr id="23" name="Confidential disclaimer">
            <a:extLst>
              <a:ext uri="{FF2B5EF4-FFF2-40B4-BE49-F238E27FC236}">
                <a16:creationId xmlns:a16="http://schemas.microsoft.com/office/drawing/2014/main" id="{78A1FF65-2683-767F-2325-D99D81EAF5F3}"/>
              </a:ext>
            </a:extLst>
          </p:cNvPr>
          <p:cNvSpPr txBox="1">
            <a:spLocks noGrp="1" noRot="1" noMove="1" noResize="1" noEditPoints="1" noAdjustHandles="1" noChangeArrowheads="1" noChangeShapeType="1"/>
          </p:cNvSpPr>
          <p:nvPr userDrawn="1"/>
        </p:nvSpPr>
        <p:spPr>
          <a:xfrm>
            <a:off x="7837949" y="6573016"/>
            <a:ext cx="1101264" cy="107722"/>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lumMod val="40000"/>
                    <a:lumOff val="60000"/>
                  </a:schemeClr>
                </a:solidFill>
                <a:latin typeface="+mn-lt"/>
                <a:ea typeface="+mn-ea"/>
                <a:cs typeface="+mn-cs"/>
              </a:rPr>
              <a:t>Confidential and proprietary</a:t>
            </a:r>
          </a:p>
        </p:txBody>
      </p:sp>
      <p:sp>
        <p:nvSpPr>
          <p:cNvPr id="5" name="Footer Placeholder">
            <a:extLst>
              <a:ext uri="{FF2B5EF4-FFF2-40B4-BE49-F238E27FC236}">
                <a16:creationId xmlns:a16="http://schemas.microsoft.com/office/drawing/2014/main" id="{5F70E08D-819F-1B99-D7F7-BEB0CF6E8323}"/>
              </a:ext>
            </a:extLst>
          </p:cNvPr>
          <p:cNvSpPr>
            <a:spLocks noGrp="1" noRot="1" noMove="1" noResize="1" noEditPoints="1" noAdjustHandles="1" noChangeArrowheads="1" noChangeShapeType="1"/>
          </p:cNvSpPr>
          <p:nvPr>
            <p:ph type="ftr" sz="quarter" idx="3"/>
          </p:nvPr>
        </p:nvSpPr>
        <p:spPr>
          <a:xfrm>
            <a:off x="3686135" y="6490782"/>
            <a:ext cx="3538605" cy="282957"/>
          </a:xfrm>
          <a:prstGeom prst="rect">
            <a:avLst/>
          </a:prstGeom>
          <a:noFill/>
        </p:spPr>
        <p:txBody>
          <a:bodyPr vert="horz" lIns="0" tIns="0" rIns="0" bIns="0" rtlCol="0" anchor="ctr"/>
          <a:lstStyle>
            <a:lvl1pPr algn="l">
              <a:defRPr sz="1000">
                <a:solidFill>
                  <a:schemeClr val="bg1">
                    <a:lumMod val="50000"/>
                  </a:schemeClr>
                </a:solidFill>
              </a:defRPr>
            </a:lvl1pPr>
          </a:lstStyle>
          <a:p>
            <a:endParaRPr lang="en-GB"/>
          </a:p>
        </p:txBody>
      </p:sp>
      <p:sp>
        <p:nvSpPr>
          <p:cNvPr id="4" name="Date Placeholder">
            <a:extLst>
              <a:ext uri="{FF2B5EF4-FFF2-40B4-BE49-F238E27FC236}">
                <a16:creationId xmlns:a16="http://schemas.microsoft.com/office/drawing/2014/main" id="{7CB195BE-558A-E9D1-BD0E-FE21F1324E8F}"/>
              </a:ext>
            </a:extLst>
          </p:cNvPr>
          <p:cNvSpPr>
            <a:spLocks noGrp="1" noRot="1" noMove="1" noResize="1" noEditPoints="1" noAdjustHandles="1" noChangeArrowheads="1" noChangeShapeType="1"/>
          </p:cNvSpPr>
          <p:nvPr>
            <p:ph type="dt" sz="half" idx="2"/>
          </p:nvPr>
        </p:nvSpPr>
        <p:spPr>
          <a:xfrm>
            <a:off x="2986740" y="6490782"/>
            <a:ext cx="640080" cy="282957"/>
          </a:xfrm>
          <a:prstGeom prst="rect">
            <a:avLst/>
          </a:prstGeom>
        </p:spPr>
        <p:txBody>
          <a:bodyPr vert="horz" lIns="0" tIns="0" rIns="0" bIns="0" rtlCol="0" anchor="ctr"/>
          <a:lstStyle>
            <a:lvl1pPr algn="l">
              <a:defRPr sz="1000">
                <a:solidFill>
                  <a:schemeClr val="bg1">
                    <a:lumMod val="50000"/>
                  </a:schemeClr>
                </a:solidFill>
              </a:defRPr>
            </a:lvl1pPr>
          </a:lstStyle>
          <a:p>
            <a:endParaRPr lang="en-GB"/>
          </a:p>
        </p:txBody>
      </p:sp>
      <p:cxnSp>
        <p:nvCxnSpPr>
          <p:cNvPr id="50" name="Base Rule">
            <a:extLst>
              <a:ext uri="{FF2B5EF4-FFF2-40B4-BE49-F238E27FC236}">
                <a16:creationId xmlns:a16="http://schemas.microsoft.com/office/drawing/2014/main" id="{8F7DBEB2-D3D4-C8B5-3434-A00B1C2AA7EE}"/>
              </a:ext>
            </a:extLst>
          </p:cNvPr>
          <p:cNvCxnSpPr>
            <a:cxnSpLocks noGrp="1" noRot="1" noMove="1" noResize="1" noEditPoints="1" noAdjustHandles="1" noChangeArrowheads="1" noChangeShapeType="1"/>
          </p:cNvCxnSpPr>
          <p:nvPr userDrawn="1"/>
        </p:nvCxnSpPr>
        <p:spPr>
          <a:xfrm>
            <a:off x="292100" y="6395755"/>
            <a:ext cx="11607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a:extLst>
              <a:ext uri="{FF2B5EF4-FFF2-40B4-BE49-F238E27FC236}">
                <a16:creationId xmlns:a16="http://schemas.microsoft.com/office/drawing/2014/main" id="{D708349F-2D5F-012D-30C6-BC9EF27CB848}"/>
              </a:ext>
            </a:extLst>
          </p:cNvPr>
          <p:cNvSpPr>
            <a:spLocks noGrp="1" noRot="1" noMove="1" noResize="1" noEditPoints="1" noAdjustHandles="1" noChangeArrowheads="1" noChangeShapeType="1"/>
          </p:cNvSpPr>
          <p:nvPr>
            <p:ph type="body" idx="1"/>
          </p:nvPr>
        </p:nvSpPr>
        <p:spPr>
          <a:xfrm>
            <a:off x="292100" y="1638300"/>
            <a:ext cx="11611336" cy="4038600"/>
          </a:xfrm>
          <a:prstGeom prst="rect">
            <a:avLst/>
          </a:prstGeom>
        </p:spPr>
        <p:txBody>
          <a:bodyPr vert="horz" lIns="0" tIns="0" rIns="0" bIns="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2" name="Title Placeholder">
            <a:extLst>
              <a:ext uri="{FF2B5EF4-FFF2-40B4-BE49-F238E27FC236}">
                <a16:creationId xmlns:a16="http://schemas.microsoft.com/office/drawing/2014/main" id="{2397E100-96BC-DBA8-0931-869A3CB0F64E}"/>
              </a:ext>
            </a:extLst>
          </p:cNvPr>
          <p:cNvSpPr>
            <a:spLocks noGrp="1" noRot="1" noMove="1" noResize="1" noEditPoints="1" noAdjustHandles="1" noChangeArrowheads="1" noChangeShapeType="1"/>
          </p:cNvSpPr>
          <p:nvPr>
            <p:ph type="title"/>
          </p:nvPr>
        </p:nvSpPr>
        <p:spPr>
          <a:xfrm>
            <a:off x="292100" y="304800"/>
            <a:ext cx="11613314" cy="265590"/>
          </a:xfrm>
          <a:prstGeom prst="rect">
            <a:avLst/>
          </a:prstGeom>
        </p:spPr>
        <p:txBody>
          <a:bodyPr vert="horz" lIns="0" tIns="0" rIns="0" bIns="0" rtlCol="0" anchor="t" anchorCtr="0">
            <a:noAutofit/>
          </a:bodyPr>
          <a:lstStyle/>
          <a:p>
            <a:r>
              <a:rPr lang="en-US"/>
              <a:t>Insert your slide title in Arial Bold 20pt</a:t>
            </a:r>
            <a:endParaRPr lang="en-GB"/>
          </a:p>
        </p:txBody>
      </p:sp>
      <p:pic>
        <p:nvPicPr>
          <p:cNvPr id="9" name="NIQ GFK Lockup" hidden="1">
            <a:extLst>
              <a:ext uri="{FF2B5EF4-FFF2-40B4-BE49-F238E27FC236}">
                <a16:creationId xmlns:a16="http://schemas.microsoft.com/office/drawing/2014/main" id="{820B2CC8-6A10-1A7D-AA80-20F852A3651A}"/>
              </a:ext>
            </a:extLst>
          </p:cNvPr>
          <p:cNvPicPr>
            <a:picLocks noGrp="1" noRot="1" noChangeAspect="1" noMove="1" noResize="1" noEditPoints="1" noAdjustHandles="1" noChangeArrowheads="1" noChangeShapeType="1" noCrop="1"/>
          </p:cNvPicPr>
          <p:nvPr userDrawn="1"/>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2100" y="6489301"/>
            <a:ext cx="751570" cy="273007"/>
          </a:xfrm>
          <a:prstGeom prst="rect">
            <a:avLst/>
          </a:prstGeom>
        </p:spPr>
      </p:pic>
      <p:pic>
        <p:nvPicPr>
          <p:cNvPr id="16" name="NielsenIQ logo+wordmark (Orange)" descr="A black and orange sign with white text&#10;&#10;AI-generated content may be incorrect." hidden="1">
            <a:extLst>
              <a:ext uri="{FF2B5EF4-FFF2-40B4-BE49-F238E27FC236}">
                <a16:creationId xmlns:a16="http://schemas.microsoft.com/office/drawing/2014/main" id="{E2BF9480-CB28-F8E8-1524-254D2093AFA9}"/>
              </a:ext>
            </a:extLst>
          </p:cNvPr>
          <p:cNvPicPr/>
          <p:nvPr userDrawn="1"/>
        </p:nvPicPr>
        <p:blipFill>
          <a:blip r:embed="rId48">
            <a:extLst>
              <a:ext uri="{28A0092B-C50C-407E-A947-70E740481C1C}">
                <a14:useLocalDpi xmlns:a14="http://schemas.microsoft.com/office/drawing/2010/main" val="0"/>
              </a:ext>
            </a:extLst>
          </a:blip>
          <a:stretch>
            <a:fillRect/>
          </a:stretch>
        </p:blipFill>
        <p:spPr>
          <a:xfrm>
            <a:off x="290129" y="6495551"/>
            <a:ext cx="748095" cy="271871"/>
          </a:xfrm>
          <a:prstGeom prst="rect">
            <a:avLst/>
          </a:prstGeom>
        </p:spPr>
      </p:pic>
      <p:pic>
        <p:nvPicPr>
          <p:cNvPr id="22" name="NielsenIQ logo+wordmark" descr="A blue text on a black background&#10;&#10;Description automatically generated" hidden="1">
            <a:extLst>
              <a:ext uri="{FF2B5EF4-FFF2-40B4-BE49-F238E27FC236}">
                <a16:creationId xmlns:a16="http://schemas.microsoft.com/office/drawing/2014/main" id="{40901A86-02E1-3B2F-FACD-729B5AB8CC91}"/>
              </a:ext>
            </a:extLst>
          </p:cNvPr>
          <p:cNvPicPr>
            <a:picLocks noChangeAspect="1"/>
          </p:cNvPicPr>
          <p:nvPr userDrawn="1"/>
        </p:nvPicPr>
        <p:blipFill>
          <a:blip r:embed="rId49">
            <a:extLst>
              <a:ext uri="{28A0092B-C50C-407E-A947-70E740481C1C}">
                <a14:useLocalDpi xmlns:a14="http://schemas.microsoft.com/office/drawing/2010/main" val="0"/>
              </a:ext>
            </a:extLst>
          </a:blip>
          <a:stretch>
            <a:fillRect/>
          </a:stretch>
        </p:blipFill>
        <p:spPr>
          <a:xfrm>
            <a:off x="290130" y="6495154"/>
            <a:ext cx="781433" cy="269593"/>
          </a:xfrm>
          <a:prstGeom prst="rect">
            <a:avLst/>
          </a:prstGeom>
        </p:spPr>
      </p:pic>
      <p:pic>
        <p:nvPicPr>
          <p:cNvPr id="13" name="NIQ Logo (Orange)" hidden="1">
            <a:extLst>
              <a:ext uri="{FF2B5EF4-FFF2-40B4-BE49-F238E27FC236}">
                <a16:creationId xmlns:a16="http://schemas.microsoft.com/office/drawing/2014/main" id="{597A70D4-0E03-DB31-7FA6-E2AD46293833}"/>
              </a:ext>
            </a:extLst>
          </p:cNvPr>
          <p:cNvPicPr>
            <a:picLocks noGrp="1" noRot="1" noMove="1" noResize="1" noEditPoints="1" noAdjustHandles="1" noChangeArrowheads="1" noChangeShapeType="1" noCrop="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292100" y="6495101"/>
            <a:ext cx="645459" cy="274320"/>
          </a:xfrm>
          <a:prstGeom prst="rect">
            <a:avLst/>
          </a:prstGeom>
        </p:spPr>
      </p:pic>
      <p:pic>
        <p:nvPicPr>
          <p:cNvPr id="11" name="NIQ Logo">
            <a:extLst>
              <a:ext uri="{FF2B5EF4-FFF2-40B4-BE49-F238E27FC236}">
                <a16:creationId xmlns:a16="http://schemas.microsoft.com/office/drawing/2014/main" id="{ACAE94BF-32EB-3237-6101-F4E7A582074F}"/>
              </a:ext>
            </a:extLst>
          </p:cNvPr>
          <p:cNvPicPr>
            <a:picLocks noGrp="1" noRot="1" noChangeAspect="1" noMove="1" noResize="1" noEditPoints="1" noAdjustHandles="1" noChangeArrowheads="1" noChangeShapeType="1" noCrop="1"/>
          </p:cNvPicPr>
          <p:nvPr userDrawn="1"/>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2100" y="6495101"/>
            <a:ext cx="645459" cy="274320"/>
          </a:xfrm>
          <a:prstGeom prst="rect">
            <a:avLst/>
          </a:prstGeom>
        </p:spPr>
      </p:pic>
      <p:pic>
        <p:nvPicPr>
          <p:cNvPr id="8" name="powered by GfK intelligence" descr="A close-up of a logo&#10;&#10;Description automatically generated" hidden="1">
            <a:extLst>
              <a:ext uri="{FF2B5EF4-FFF2-40B4-BE49-F238E27FC236}">
                <a16:creationId xmlns:a16="http://schemas.microsoft.com/office/drawing/2014/main" id="{8C5EA242-8FE9-C7A3-A565-68DCC2310B35}"/>
              </a:ext>
            </a:extLst>
          </p:cNvPr>
          <p:cNvPicPr>
            <a:picLocks noGrp="1" noRot="1" noChangeAspect="1" noMove="1" noResize="1" noEditPoints="1" noAdjustHandles="1" noChangeArrowheads="1" noChangeShapeType="1" noCrop="1"/>
          </p:cNvPicPr>
          <p:nvPr userDrawn="1"/>
        </p:nvPicPr>
        <p:blipFill>
          <a:blip r:embed="rId54">
            <a:extLst>
              <a:ext uri="{28A0092B-C50C-407E-A947-70E740481C1C}">
                <a14:useLocalDpi xmlns:a14="http://schemas.microsoft.com/office/drawing/2010/main" val="0"/>
              </a:ext>
            </a:extLst>
          </a:blip>
          <a:stretch>
            <a:fillRect/>
          </a:stretch>
        </p:blipFill>
        <p:spPr>
          <a:xfrm>
            <a:off x="1258654" y="6511173"/>
            <a:ext cx="1485425" cy="226125"/>
          </a:xfrm>
          <a:prstGeom prst="rect">
            <a:avLst/>
          </a:prstGeom>
        </p:spPr>
      </p:pic>
    </p:spTree>
    <p:extLst>
      <p:ext uri="{BB962C8B-B14F-4D97-AF65-F5344CB8AC3E}">
        <p14:creationId xmlns:p14="http://schemas.microsoft.com/office/powerpoint/2010/main" val="117969016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Lst>
  <p:hf hdr="0" ftr="0" dt="0"/>
  <p:txStyles>
    <p:title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p:titleStyle>
    <p:bodyStyle>
      <a:lvl1pPr marL="171450" indent="-1714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457200" indent="-171450" algn="l" defTabSz="914400" rtl="0" eaLnBrk="1" latinLnBrk="0" hangingPunct="1">
        <a:lnSpc>
          <a:spcPct val="10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742950" indent="-171450" algn="l" defTabSz="914400" rtl="0" eaLnBrk="1" latinLnBrk="0" hangingPunct="1">
        <a:lnSpc>
          <a:spcPct val="100000"/>
        </a:lnSpc>
        <a:spcBef>
          <a:spcPts val="700"/>
        </a:spcBef>
        <a:buFont typeface="Arial" panose="020B0604020202020204" pitchFamily="34" charset="0"/>
        <a:buChar char="•"/>
        <a:defRPr sz="1400" kern="1200">
          <a:solidFill>
            <a:schemeClr val="tx1"/>
          </a:solidFill>
          <a:latin typeface="+mn-lt"/>
          <a:ea typeface="+mn-ea"/>
          <a:cs typeface="+mn-cs"/>
        </a:defRPr>
      </a:lvl3pPr>
      <a:lvl4pPr marL="1085850" indent="-171450" algn="l" defTabSz="914400" rtl="0" eaLnBrk="1" latinLnBrk="0" hangingPunct="1">
        <a:lnSpc>
          <a:spcPct val="100000"/>
        </a:lnSpc>
        <a:spcBef>
          <a:spcPts val="600"/>
        </a:spcBef>
        <a:buFont typeface="Arial" panose="020B0604020202020204" pitchFamily="34" charset="0"/>
        <a:buChar char="•"/>
        <a:defRPr sz="1200" kern="1200">
          <a:solidFill>
            <a:schemeClr val="tx1"/>
          </a:solidFill>
          <a:latin typeface="+mn-lt"/>
          <a:ea typeface="+mn-ea"/>
          <a:cs typeface="+mn-cs"/>
        </a:defRPr>
      </a:lvl4pPr>
      <a:lvl5pPr marL="1371600" indent="-171450" algn="l" defTabSz="914400" rtl="0" eaLnBrk="1" latinLnBrk="0" hangingPunct="1">
        <a:lnSpc>
          <a:spcPct val="10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3" pos="184">
          <p15:clr>
            <a:srgbClr val="A4A3A4"/>
          </p15:clr>
        </p15:guide>
        <p15:guide id="4" pos="3840">
          <p15:clr>
            <a:srgbClr val="A4A3A4"/>
          </p15:clr>
        </p15:guide>
        <p15:guide id="5" pos="7496">
          <p15:clr>
            <a:srgbClr val="A4A3A4"/>
          </p15:clr>
        </p15:guide>
        <p15:guide id="6" orient="horz">
          <p15:clr>
            <a:srgbClr val="A4A3A4"/>
          </p15:clr>
        </p15:guide>
        <p15:guide id="7" orient="horz" pos="4320">
          <p15:clr>
            <a:srgbClr val="A4A3A4"/>
          </p15:clr>
        </p15:guide>
        <p15:guide id="8" orient="horz" pos="192">
          <p15:clr>
            <a:srgbClr val="A4A3A4"/>
          </p15:clr>
        </p15:guide>
        <p15:guide id="9" orient="horz" pos="3968">
          <p15:clr>
            <a:srgbClr val="A4A3A4"/>
          </p15:clr>
        </p15:guide>
        <p15:guide id="10" orient="horz" pos="768">
          <p15:clr>
            <a:srgbClr val="A4A3A4"/>
          </p15:clr>
        </p15:guide>
        <p15:guide id="11" orient="horz" pos="3848">
          <p15:clr>
            <a:srgbClr val="A4A3A4"/>
          </p15:clr>
        </p15:guide>
        <p15:guide id="12" orient="horz" pos="1032">
          <p15:clr>
            <a:srgbClr val="A4A3A4"/>
          </p15:clr>
        </p15:guide>
        <p15:guide id="13" orient="horz" pos="357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53F65-BA9C-1740-A28B-B1DAA4DD9CA1}"/>
              </a:ext>
            </a:extLst>
          </p:cNvPr>
          <p:cNvSpPr>
            <a:spLocks noGrp="1"/>
          </p:cNvSpPr>
          <p:nvPr>
            <p:ph type="title"/>
          </p:nvPr>
        </p:nvSpPr>
        <p:spPr>
          <a:xfrm>
            <a:off x="288559" y="175952"/>
            <a:ext cx="11582400" cy="436541"/>
          </a:xfrm>
          <a:prstGeom prst="rect">
            <a:avLst/>
          </a:prstGeom>
        </p:spPr>
        <p:txBody>
          <a:bodyPr vert="horz" lIns="0" tIns="45720" rIns="0" bIns="45720" rtlCol="0" anchor="ctr">
            <a:noAutofit/>
          </a:bodyPr>
          <a:lstStyle/>
          <a:p>
            <a:r>
              <a:rPr lang="en-US"/>
              <a:t>Insert your slide title in Arial bold 20pt</a:t>
            </a:r>
          </a:p>
        </p:txBody>
      </p:sp>
      <p:sp>
        <p:nvSpPr>
          <p:cNvPr id="3" name="Text Placeholder 2">
            <a:extLst>
              <a:ext uri="{FF2B5EF4-FFF2-40B4-BE49-F238E27FC236}">
                <a16:creationId xmlns:a16="http://schemas.microsoft.com/office/drawing/2014/main" id="{24B979C3-6A0F-BF4F-B648-934820FFA018}"/>
              </a:ext>
            </a:extLst>
          </p:cNvPr>
          <p:cNvSpPr>
            <a:spLocks noGrp="1"/>
          </p:cNvSpPr>
          <p:nvPr>
            <p:ph type="body" idx="1"/>
          </p:nvPr>
        </p:nvSpPr>
        <p:spPr>
          <a:xfrm>
            <a:off x="288559" y="1825625"/>
            <a:ext cx="11597639" cy="3836139"/>
          </a:xfrm>
          <a:prstGeom prst="rect">
            <a:avLst/>
          </a:prstGeom>
        </p:spPr>
        <p:txBody>
          <a:bodyPr vert="horz" lIns="0" tIns="45720" rIns="0" bIns="45720" rtlCol="0">
            <a:noAutofit/>
          </a:bodyPr>
          <a:lstStyle/>
          <a:p>
            <a:pPr lvl="0"/>
            <a:r>
              <a:rPr lang="en-US"/>
              <a:t>Insert your copy here</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0C11DF5-A807-A249-BC11-866DFE18866A}"/>
              </a:ext>
            </a:extLst>
          </p:cNvPr>
          <p:cNvSpPr>
            <a:spLocks noGrp="1"/>
          </p:cNvSpPr>
          <p:nvPr>
            <p:ph type="sldNum" sz="quarter" idx="4"/>
          </p:nvPr>
        </p:nvSpPr>
        <p:spPr>
          <a:xfrm>
            <a:off x="10985325" y="6435204"/>
            <a:ext cx="901875" cy="365125"/>
          </a:xfrm>
          <a:prstGeom prst="rect">
            <a:avLst/>
          </a:prstGeom>
        </p:spPr>
        <p:txBody>
          <a:bodyPr vert="horz" lIns="0" tIns="45720" rIns="0" bIns="45720" rtlCol="0" anchor="ctr"/>
          <a:lstStyle>
            <a:lvl1pPr algn="r">
              <a:defRPr sz="1000">
                <a:solidFill>
                  <a:schemeClr val="tx1"/>
                </a:solidFill>
              </a:defRPr>
            </a:lvl1pPr>
          </a:lstStyle>
          <a:p>
            <a:fld id="{403EF4E2-7A7A-0548-85F1-5479B7C9E1B2}" type="slidenum">
              <a:rPr lang="en-US" smtClean="0"/>
              <a:pPr/>
              <a:t>‹#›</a:t>
            </a:fld>
            <a:endParaRPr lang="en-US"/>
          </a:p>
        </p:txBody>
      </p:sp>
      <p:cxnSp>
        <p:nvCxnSpPr>
          <p:cNvPr id="15" name="Straight Connector 14">
            <a:extLst>
              <a:ext uri="{FF2B5EF4-FFF2-40B4-BE49-F238E27FC236}">
                <a16:creationId xmlns:a16="http://schemas.microsoft.com/office/drawing/2014/main" id="{01AEB538-380C-AB5A-CF46-BE17C122D67C}"/>
              </a:ext>
            </a:extLst>
          </p:cNvPr>
          <p:cNvCxnSpPr>
            <a:cxnSpLocks/>
          </p:cNvCxnSpPr>
          <p:nvPr/>
        </p:nvCxnSpPr>
        <p:spPr>
          <a:xfrm>
            <a:off x="278932" y="6395755"/>
            <a:ext cx="1161488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CA4AA68-4701-9381-97E1-D2141CD1A433}"/>
              </a:ext>
            </a:extLst>
          </p:cNvPr>
          <p:cNvSpPr txBox="1"/>
          <p:nvPr/>
        </p:nvSpPr>
        <p:spPr>
          <a:xfrm>
            <a:off x="8835026" y="6517928"/>
            <a:ext cx="2601239" cy="200055"/>
          </a:xfrm>
          <a:prstGeom prst="rect">
            <a:avLst/>
          </a:prstGeom>
          <a:noFill/>
        </p:spPr>
        <p:txBody>
          <a:bodyPr wrap="square" lIns="0" rIns="0" rtlCol="0">
            <a:sp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700">
                <a:solidFill>
                  <a:schemeClr val="tx1">
                    <a:lumMod val="40000"/>
                    <a:lumOff val="60000"/>
                  </a:schemeClr>
                </a:solidFill>
              </a:rPr>
              <a:t>© 2023 Nielsen Consumer LLC. All Rights Reserved.</a:t>
            </a:r>
          </a:p>
        </p:txBody>
      </p:sp>
      <p:pic>
        <p:nvPicPr>
          <p:cNvPr id="5" name="Picture 4">
            <a:extLst>
              <a:ext uri="{FF2B5EF4-FFF2-40B4-BE49-F238E27FC236}">
                <a16:creationId xmlns:a16="http://schemas.microsoft.com/office/drawing/2014/main" id="{881A7956-2F7F-0C2D-A635-4DDDC2981061}"/>
              </a:ext>
            </a:extLst>
          </p:cNvPr>
          <p:cNvPicPr>
            <a:picLocks noChangeAspect="1"/>
          </p:cNvPicPr>
          <p:nvPr/>
        </p:nvPicPr>
        <p:blipFill>
          <a:blip r:embed="rId64" cstate="screen">
            <a:extLst>
              <a:ext uri="{28A0092B-C50C-407E-A947-70E740481C1C}">
                <a14:useLocalDpi xmlns:a14="http://schemas.microsoft.com/office/drawing/2010/main"/>
              </a:ext>
            </a:extLst>
          </a:blip>
          <a:srcRect/>
          <a:stretch/>
        </p:blipFill>
        <p:spPr>
          <a:xfrm>
            <a:off x="290129" y="6495103"/>
            <a:ext cx="644652" cy="274320"/>
          </a:xfrm>
          <a:prstGeom prst="rect">
            <a:avLst/>
          </a:prstGeom>
        </p:spPr>
      </p:pic>
    </p:spTree>
    <p:extLst>
      <p:ext uri="{BB962C8B-B14F-4D97-AF65-F5344CB8AC3E}">
        <p14:creationId xmlns:p14="http://schemas.microsoft.com/office/powerpoint/2010/main" val="28418885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 id="2147483760" r:id="rId51"/>
    <p:sldLayoutId id="2147483761" r:id="rId52"/>
    <p:sldLayoutId id="2147483762" r:id="rId53"/>
    <p:sldLayoutId id="2147483763" r:id="rId54"/>
    <p:sldLayoutId id="2147483764" r:id="rId55"/>
    <p:sldLayoutId id="2147483765" r:id="rId56"/>
    <p:sldLayoutId id="2147483766" r:id="rId57"/>
    <p:sldLayoutId id="2147483767" r:id="rId58"/>
    <p:sldLayoutId id="2147483768" r:id="rId59"/>
    <p:sldLayoutId id="2147483769" r:id="rId60"/>
    <p:sldLayoutId id="2147483770" r:id="rId61"/>
    <p:sldLayoutId id="2147483772" r:id="rId62"/>
  </p:sldLayoutIdLst>
  <p:hf sldNum="0" hdr="0" ftr="0" dt="0"/>
  <p:txStyles>
    <p:titleStyle>
      <a:lvl1pPr algn="l" defTabSz="914377" rtl="0" eaLnBrk="1" latinLnBrk="0" hangingPunct="1">
        <a:lnSpc>
          <a:spcPct val="100000"/>
        </a:lnSpc>
        <a:spcBef>
          <a:spcPct val="0"/>
        </a:spcBef>
        <a:buNone/>
        <a:defRPr sz="2000" b="1" kern="1200">
          <a:solidFill>
            <a:schemeClr val="tx1"/>
          </a:solidFill>
          <a:latin typeface="+mj-lt"/>
          <a:ea typeface="+mj-ea"/>
          <a:cs typeface="+mj-cs"/>
        </a:defRPr>
      </a:lvl1pPr>
    </p:titleStyle>
    <p:bodyStyle>
      <a:lvl1pPr marL="228594" indent="-228594" algn="l" defTabSz="914377"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1pPr>
      <a:lvl2pPr marL="685783" indent="-228594" algn="l" defTabSz="914377" rtl="0" eaLnBrk="1" latinLnBrk="0" hangingPunct="1">
        <a:lnSpc>
          <a:spcPct val="100000"/>
        </a:lnSpc>
        <a:spcBef>
          <a:spcPts val="0"/>
        </a:spcBef>
        <a:spcAft>
          <a:spcPts val="600"/>
        </a:spcAft>
        <a:buSzPct val="100000"/>
        <a:buFont typeface="System Font Regular"/>
        <a:buChar char="-"/>
        <a:defRPr sz="1400" kern="1200">
          <a:solidFill>
            <a:schemeClr val="tx1"/>
          </a:solidFill>
          <a:latin typeface="+mn-lt"/>
          <a:ea typeface="+mn-ea"/>
          <a:cs typeface="+mn-cs"/>
        </a:defRPr>
      </a:lvl2pPr>
      <a:lvl3pPr marL="1142971" indent="-228594" algn="l" defTabSz="914377" rtl="0" eaLnBrk="1" latinLnBrk="0" hangingPunct="1">
        <a:lnSpc>
          <a:spcPct val="10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160" indent="-228594" algn="l" defTabSz="914377"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4pPr>
      <a:lvl5pPr marL="2057349" indent="-228594" algn="l" defTabSz="914377"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E8309-C451-AB66-0A53-85E1C8DCE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038DE3-8AF8-D487-381F-86BD147F5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9E98A4-0524-786F-4514-C50A313FF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BC7B32-CBDB-44B2-9263-523415DC9AA1}" type="datetimeFigureOut">
              <a:rPr lang="en-US" smtClean="0"/>
              <a:t>9/25/2025</a:t>
            </a:fld>
            <a:endParaRPr lang="en-US"/>
          </a:p>
        </p:txBody>
      </p:sp>
      <p:sp>
        <p:nvSpPr>
          <p:cNvPr id="5" name="Footer Placeholder 4">
            <a:extLst>
              <a:ext uri="{FF2B5EF4-FFF2-40B4-BE49-F238E27FC236}">
                <a16:creationId xmlns:a16="http://schemas.microsoft.com/office/drawing/2014/main" id="{5657F690-7C99-35BD-A1CC-6C023A90B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B15849-341E-EBFF-5751-9DE514881D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A7A78C2-EC14-4094-B5B2-72C72FF5AE21}" type="slidenum">
              <a:rPr lang="en-US" smtClean="0"/>
              <a:t>‹#›</a:t>
            </a:fld>
            <a:endParaRPr lang="en-US"/>
          </a:p>
        </p:txBody>
      </p:sp>
    </p:spTree>
    <p:extLst>
      <p:ext uri="{BB962C8B-B14F-4D97-AF65-F5344CB8AC3E}">
        <p14:creationId xmlns:p14="http://schemas.microsoft.com/office/powerpoint/2010/main" val="93083775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8288" y="644663"/>
            <a:ext cx="12001592" cy="1088358"/>
          </a:xfrm>
          <a:prstGeom prst="rect">
            <a:avLst/>
          </a:prstGeom>
        </p:spPr>
        <p:txBody>
          <a:bodyPr vert="horz" lIns="91440" tIns="45720" rIns="91440" bIns="45720" rtlCol="0" anchor="t">
            <a:normAutofit/>
          </a:bodyPr>
          <a:lstStyle/>
          <a:p>
            <a:r>
              <a:rPr lang="en-US" dirty="0"/>
              <a:t>Click to edit Master title style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90488" y="104576"/>
            <a:ext cx="4836883" cy="365125"/>
          </a:xfrm>
          <a:prstGeom prst="rect">
            <a:avLst/>
          </a:prstGeom>
        </p:spPr>
        <p:txBody>
          <a:bodyPr vert="horz" lIns="91440" tIns="45720" rIns="91440" bIns="45720" rtlCol="0" anchor="t"/>
          <a:lstStyle>
            <a:lvl1pPr algn="l" rtl="0">
              <a:lnSpc>
                <a:spcPct val="80000"/>
              </a:lnSpc>
              <a:defRPr sz="1000">
                <a:solidFill>
                  <a:schemeClr val="tx1"/>
                </a:solidFill>
                <a:latin typeface="+mn-lt"/>
              </a:defRPr>
            </a:lvl1pPr>
          </a:lstStyle>
          <a:p>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4501" y="110364"/>
            <a:ext cx="5276852" cy="365125"/>
          </a:xfrm>
          <a:prstGeom prst="rect">
            <a:avLst/>
          </a:prstGeom>
        </p:spPr>
        <p:txBody>
          <a:bodyPr vert="horz" lIns="91440" tIns="45720" rIns="91440" bIns="45720" rtlCol="0" anchor="t"/>
          <a:lstStyle>
            <a:lvl1pPr algn="l" rtl="0">
              <a:lnSpc>
                <a:spcPct val="80000"/>
              </a:lnSpc>
              <a:defRPr sz="1000">
                <a:solidFill>
                  <a:schemeClr val="tx1"/>
                </a:solidFill>
                <a:latin typeface="+mn-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762792" y="110364"/>
            <a:ext cx="429207" cy="365125"/>
          </a:xfrm>
          <a:prstGeom prst="rect">
            <a:avLst/>
          </a:prstGeom>
        </p:spPr>
        <p:txBody>
          <a:bodyPr vert="horz" lIns="91440" tIns="45720" rIns="91440" bIns="45720" rtlCol="0" anchor="t"/>
          <a:lstStyle>
            <a:lvl1pPr algn="r" rtl="0">
              <a:lnSpc>
                <a:spcPct val="80000"/>
              </a:lnSpc>
              <a:defRPr sz="1000">
                <a:solidFill>
                  <a:schemeClr val="tx1"/>
                </a:solidFill>
                <a:latin typeface="+mn-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0" y="1907521"/>
            <a:ext cx="12001592" cy="48401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58435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Lst>
  <p:hf sldNum="0" hdr="0" ftr="0" dt="0"/>
  <p:txStyles>
    <p:titleStyle>
      <a:lvl1pPr algn="l" defTabSz="914400" rtl="0" eaLnBrk="1" latinLnBrk="0" hangingPunct="1">
        <a:lnSpc>
          <a:spcPct val="80000"/>
        </a:lnSpc>
        <a:spcBef>
          <a:spcPct val="0"/>
        </a:spcBef>
        <a:buNone/>
        <a:defRPr sz="5600" b="0" i="0" kern="1200" spc="-200" baseline="0">
          <a:solidFill>
            <a:schemeClr val="tx1"/>
          </a:solidFill>
          <a:latin typeface="+mj-lt"/>
          <a:ea typeface="+mj-ea"/>
          <a:cs typeface="+mj-cs"/>
        </a:defRPr>
      </a:lvl1pPr>
    </p:titleStyle>
    <p:bodyStyle>
      <a:lvl1pPr marL="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2286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2pPr>
      <a:lvl3pPr marL="4572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3pPr>
      <a:lvl4pPr marL="6858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4pPr>
      <a:lvl5pPr marL="914400" indent="0" algn="l" defTabSz="914400" rtl="0" eaLnBrk="1" latinLnBrk="0" hangingPunct="1">
        <a:lnSpc>
          <a:spcPct val="80000"/>
        </a:lnSpc>
        <a:spcBef>
          <a:spcPts val="1000"/>
        </a:spcBef>
        <a:buFont typeface="Arial" panose="020B0604020202020204" pitchFamily="34" charset="0"/>
        <a:buNone/>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1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chart" Target="../charts/char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chart" Target="../charts/chart16.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chart" Target="../charts/chart19.xml"/><Relationship Id="rId4" Type="http://schemas.openxmlformats.org/officeDocument/2006/relationships/chart" Target="../charts/chart18.xml"/></Relationships>
</file>

<file path=ppt/slides/_rels/slide14.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chart" Target="../charts/chart22.xml"/><Relationship Id="rId4" Type="http://schemas.openxmlformats.org/officeDocument/2006/relationships/chart" Target="../charts/chart21.xml"/></Relationships>
</file>

<file path=ppt/slides/_rels/slide1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chart" Target="../charts/chart24.xml"/></Relationships>
</file>

<file path=ppt/slides/_rels/slide16.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chart" Target="../charts/chart26.xml"/></Relationships>
</file>

<file path=ppt/slides/_rels/slide1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chart" Target="../charts/chart28.xm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161.xml"/></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chart" Target="../charts/chart8.xml"/><Relationship Id="rId4" Type="http://schemas.openxmlformats.org/officeDocument/2006/relationships/chart" Target="../charts/chart7.xml"/></Relationships>
</file>

<file path=ppt/slides/_rels/slide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chart" Target="../charts/chart10.xml"/></Relationships>
</file>

<file path=ppt/slides/_rels/slide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chart" Target="../charts/char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683D6-A1A1-990F-B119-976891EC66A8}"/>
              </a:ext>
            </a:extLst>
          </p:cNvPr>
          <p:cNvSpPr>
            <a:spLocks noGrp="1"/>
          </p:cNvSpPr>
          <p:nvPr>
            <p:ph type="ctrTitle"/>
          </p:nvPr>
        </p:nvSpPr>
        <p:spPr>
          <a:xfrm>
            <a:off x="288557" y="727109"/>
            <a:ext cx="6996163" cy="2387600"/>
          </a:xfrm>
        </p:spPr>
        <p:txBody>
          <a:bodyPr/>
          <a:lstStyle/>
          <a:p>
            <a:r>
              <a:rPr lang="id-ID" sz="3733" dirty="0">
                <a:latin typeface="Arial" panose="020B0604020202020204" pitchFamily="34" charset="0"/>
              </a:rPr>
              <a:t>Debit/Credit Card Consumer Behaviour</a:t>
            </a:r>
            <a:endParaRPr lang="en-PH" sz="3733" dirty="0">
              <a:latin typeface="Arial" panose="020B0604020202020204" pitchFamily="34" charset="0"/>
            </a:endParaRPr>
          </a:p>
        </p:txBody>
      </p:sp>
      <p:sp>
        <p:nvSpPr>
          <p:cNvPr id="3" name="Subtitle 2">
            <a:extLst>
              <a:ext uri="{FF2B5EF4-FFF2-40B4-BE49-F238E27FC236}">
                <a16:creationId xmlns:a16="http://schemas.microsoft.com/office/drawing/2014/main" id="{431AACB8-EDCA-7EDE-A9C1-D6120F20AAEE}"/>
              </a:ext>
            </a:extLst>
          </p:cNvPr>
          <p:cNvSpPr>
            <a:spLocks noGrp="1"/>
          </p:cNvSpPr>
          <p:nvPr>
            <p:ph type="subTitle" idx="1"/>
          </p:nvPr>
        </p:nvSpPr>
        <p:spPr>
          <a:xfrm>
            <a:off x="288557" y="3276372"/>
            <a:ext cx="6689729" cy="837883"/>
          </a:xfrm>
        </p:spPr>
        <p:txBody>
          <a:bodyPr/>
          <a:lstStyle/>
          <a:p>
            <a:r>
              <a:rPr lang="en" sz="1867" dirty="0">
                <a:latin typeface="Arial" panose="020B0604020202020204" pitchFamily="34" charset="0"/>
              </a:rPr>
              <a:t>Prepared </a:t>
            </a:r>
            <a:r>
              <a:rPr lang="id-ID" sz="1867" dirty="0">
                <a:latin typeface="Arial" panose="020B0604020202020204" pitchFamily="34" charset="0"/>
              </a:rPr>
              <a:t>for Mandiri Sekuritas Indonesia</a:t>
            </a:r>
            <a:endParaRPr lang="en" sz="1867" dirty="0">
              <a:latin typeface="Arial" panose="020B0604020202020204" pitchFamily="34" charset="0"/>
            </a:endParaRPr>
          </a:p>
        </p:txBody>
      </p:sp>
      <p:sp>
        <p:nvSpPr>
          <p:cNvPr id="4" name="Text Placeholder 3">
            <a:extLst>
              <a:ext uri="{FF2B5EF4-FFF2-40B4-BE49-F238E27FC236}">
                <a16:creationId xmlns:a16="http://schemas.microsoft.com/office/drawing/2014/main" id="{6B5DE7D5-E681-BCC5-EF0C-9A0E4D628EEC}"/>
              </a:ext>
            </a:extLst>
          </p:cNvPr>
          <p:cNvSpPr>
            <a:spLocks noGrp="1"/>
          </p:cNvSpPr>
          <p:nvPr>
            <p:ph type="body" sz="quarter" idx="10"/>
          </p:nvPr>
        </p:nvSpPr>
        <p:spPr>
          <a:xfrm>
            <a:off x="441774" y="5542143"/>
            <a:ext cx="6689728" cy="344384"/>
          </a:xfrm>
        </p:spPr>
        <p:txBody>
          <a:bodyPr/>
          <a:lstStyle/>
          <a:p>
            <a:r>
              <a:rPr lang="en-US" sz="1800" dirty="0"/>
              <a:t>By : </a:t>
            </a:r>
            <a:r>
              <a:rPr lang="id-ID" sz="1800" dirty="0"/>
              <a:t>Rico Martin Sitorus</a:t>
            </a:r>
            <a:endParaRPr lang="en-ID" sz="1800" dirty="0"/>
          </a:p>
        </p:txBody>
      </p:sp>
      <p:sp>
        <p:nvSpPr>
          <p:cNvPr id="12" name="Text Placeholder 11">
            <a:extLst>
              <a:ext uri="{FF2B5EF4-FFF2-40B4-BE49-F238E27FC236}">
                <a16:creationId xmlns:a16="http://schemas.microsoft.com/office/drawing/2014/main" id="{D2832B8B-A3EE-B729-ABE4-A00F89829AF3}"/>
              </a:ext>
            </a:extLst>
          </p:cNvPr>
          <p:cNvSpPr>
            <a:spLocks noGrp="1"/>
          </p:cNvSpPr>
          <p:nvPr>
            <p:ph type="body" sz="quarter" idx="13"/>
          </p:nvPr>
        </p:nvSpPr>
        <p:spPr>
          <a:xfrm>
            <a:off x="288558" y="4114255"/>
            <a:ext cx="6689728" cy="504442"/>
          </a:xfrm>
        </p:spPr>
        <p:txBody>
          <a:bodyPr/>
          <a:lstStyle/>
          <a:p>
            <a:endParaRPr lang="en-ID" b="1" dirty="0"/>
          </a:p>
        </p:txBody>
      </p:sp>
      <p:pic>
        <p:nvPicPr>
          <p:cNvPr id="11" name="Picture Placeholder 10" descr="Close up of a credit card&#10;&#10;AI-generated content may be incorrect.">
            <a:extLst>
              <a:ext uri="{FF2B5EF4-FFF2-40B4-BE49-F238E27FC236}">
                <a16:creationId xmlns:a16="http://schemas.microsoft.com/office/drawing/2014/main" id="{4EF6EACA-59A8-28CE-11F6-EE852DB890D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descr="A blue background with white text and yellow waves&#10;&#10;AI-generated content may be incorrect.">
            <a:extLst>
              <a:ext uri="{FF2B5EF4-FFF2-40B4-BE49-F238E27FC236}">
                <a16:creationId xmlns:a16="http://schemas.microsoft.com/office/drawing/2014/main" id="{2EFFD90A-F117-041E-9BED-061E8B9C3544}"/>
              </a:ext>
            </a:extLst>
          </p:cNvPr>
          <p:cNvPicPr>
            <a:picLocks noChangeAspect="1"/>
          </p:cNvPicPr>
          <p:nvPr/>
        </p:nvPicPr>
        <p:blipFill>
          <a:blip r:embed="rId4">
            <a:extLst>
              <a:ext uri="{28A0092B-C50C-407E-A947-70E740481C1C}">
                <a14:useLocalDpi xmlns:a14="http://schemas.microsoft.com/office/drawing/2010/main" val="0"/>
              </a:ext>
            </a:extLst>
          </a:blip>
          <a:srcRect t="28412" b="21888"/>
          <a:stretch>
            <a:fillRect/>
          </a:stretch>
        </p:blipFill>
        <p:spPr>
          <a:xfrm>
            <a:off x="441774" y="3978741"/>
            <a:ext cx="2417541" cy="1201519"/>
          </a:xfrm>
          <a:prstGeom prst="rect">
            <a:avLst/>
          </a:prstGeom>
        </p:spPr>
      </p:pic>
    </p:spTree>
    <p:extLst>
      <p:ext uri="{BB962C8B-B14F-4D97-AF65-F5344CB8AC3E}">
        <p14:creationId xmlns:p14="http://schemas.microsoft.com/office/powerpoint/2010/main" val="2065529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7089-32B3-DDB8-12CB-F56012BB8EE9}"/>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1DF13E57-23DC-89DE-200C-8A631BED37BE}"/>
              </a:ext>
            </a:extLst>
          </p:cNvPr>
          <p:cNvSpPr/>
          <p:nvPr/>
        </p:nvSpPr>
        <p:spPr>
          <a:xfrm>
            <a:off x="8184932" y="2311400"/>
            <a:ext cx="1727200" cy="3149600"/>
          </a:xfrm>
          <a:prstGeom prst="roundRect">
            <a:avLst/>
          </a:prstGeom>
          <a:solidFill>
            <a:srgbClr val="00FFFF">
              <a:alpha val="50196"/>
            </a:srgbClr>
          </a:solidFill>
          <a:ln>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704F99F-3790-A210-7D10-D5694FE4D571}"/>
              </a:ext>
            </a:extLst>
          </p:cNvPr>
          <p:cNvSpPr/>
          <p:nvPr/>
        </p:nvSpPr>
        <p:spPr>
          <a:xfrm>
            <a:off x="2463800" y="2311400"/>
            <a:ext cx="1727200" cy="3149600"/>
          </a:xfrm>
          <a:prstGeom prst="roundRect">
            <a:avLst/>
          </a:prstGeom>
          <a:solidFill>
            <a:srgbClr val="00FFFF">
              <a:alpha val="50196"/>
            </a:srgbClr>
          </a:solidFill>
          <a:ln>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2AA65A17-F3AA-86DB-109B-CD52D2B279A3}"/>
              </a:ext>
            </a:extLst>
          </p:cNvPr>
          <p:cNvGraphicFramePr/>
          <p:nvPr>
            <p:extLst>
              <p:ext uri="{D42A27DB-BD31-4B8C-83A1-F6EECF244321}">
                <p14:modId xmlns:p14="http://schemas.microsoft.com/office/powerpoint/2010/main" val="183214862"/>
              </p:ext>
            </p:extLst>
          </p:nvPr>
        </p:nvGraphicFramePr>
        <p:xfrm>
          <a:off x="620069" y="1632252"/>
          <a:ext cx="5721132" cy="4448024"/>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3">
            <a:extLst>
              <a:ext uri="{FF2B5EF4-FFF2-40B4-BE49-F238E27FC236}">
                <a16:creationId xmlns:a16="http://schemas.microsoft.com/office/drawing/2014/main" id="{05E46F65-F063-AB53-04A1-7D291B60617C}"/>
              </a:ext>
            </a:extLst>
          </p:cNvPr>
          <p:cNvSpPr>
            <a:spLocks noGrp="1"/>
          </p:cNvSpPr>
          <p:nvPr>
            <p:ph type="title"/>
          </p:nvPr>
        </p:nvSpPr>
        <p:spPr>
          <a:xfrm>
            <a:off x="628868" y="90022"/>
            <a:ext cx="11424666" cy="459715"/>
          </a:xfrm>
        </p:spPr>
        <p:txBody>
          <a:bodyPr/>
          <a:lstStyle/>
          <a:p>
            <a:pPr algn="just"/>
            <a:r>
              <a:rPr lang="id-ID" sz="2000" b="1" dirty="0">
                <a:latin typeface="Arial" panose="020B0604020202020204" pitchFamily="34" charset="0"/>
                <a:cs typeface="Arial" panose="020B0604020202020204" pitchFamily="34" charset="0"/>
              </a:rPr>
              <a:t>Most of transactions are done by productive consumers, with ages around 30s – 60s</a:t>
            </a:r>
            <a:endParaRPr lang="en-US" sz="20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77751282-FEB8-37B7-6F30-DCFB151BE746}"/>
              </a:ext>
            </a:extLst>
          </p:cNvPr>
          <p:cNvSpPr txBox="1">
            <a:spLocks/>
          </p:cNvSpPr>
          <p:nvPr/>
        </p:nvSpPr>
        <p:spPr>
          <a:xfrm>
            <a:off x="628868" y="549739"/>
            <a:ext cx="11424666" cy="459715"/>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Reflected for both in number of purchase and in the amount of spending</a:t>
            </a:r>
            <a:endParaRPr lang="en-US" sz="1600" dirty="0">
              <a:latin typeface="Arial"/>
              <a:cs typeface="Arial"/>
            </a:endParaRPr>
          </a:p>
        </p:txBody>
      </p:sp>
      <p:graphicFrame>
        <p:nvGraphicFramePr>
          <p:cNvPr id="11" name="Chart 10">
            <a:extLst>
              <a:ext uri="{FF2B5EF4-FFF2-40B4-BE49-F238E27FC236}">
                <a16:creationId xmlns:a16="http://schemas.microsoft.com/office/drawing/2014/main" id="{F2272FA3-A57F-9F56-482F-7897EE00EA37}"/>
              </a:ext>
            </a:extLst>
          </p:cNvPr>
          <p:cNvGraphicFramePr/>
          <p:nvPr>
            <p:extLst>
              <p:ext uri="{D42A27DB-BD31-4B8C-83A1-F6EECF244321}">
                <p14:modId xmlns:p14="http://schemas.microsoft.com/office/powerpoint/2010/main" val="3480800199"/>
              </p:ext>
            </p:extLst>
          </p:nvPr>
        </p:nvGraphicFramePr>
        <p:xfrm>
          <a:off x="6542690" y="1609875"/>
          <a:ext cx="5274442" cy="44704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4844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82FA-08F8-7D8D-1846-F386712063FB}"/>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404DF337-AFED-65AE-5D20-F888E80D56D6}"/>
              </a:ext>
            </a:extLst>
          </p:cNvPr>
          <p:cNvSpPr>
            <a:spLocks noGrp="1"/>
          </p:cNvSpPr>
          <p:nvPr>
            <p:ph type="title"/>
          </p:nvPr>
        </p:nvSpPr>
        <p:spPr>
          <a:xfrm>
            <a:off x="628868" y="90022"/>
            <a:ext cx="11424666" cy="459715"/>
          </a:xfrm>
        </p:spPr>
        <p:txBody>
          <a:bodyPr/>
          <a:lstStyle/>
          <a:p>
            <a:pPr algn="just"/>
            <a:r>
              <a:rPr lang="id-ID" sz="2000" b="1" dirty="0">
                <a:latin typeface="Arial" panose="020B0604020202020204" pitchFamily="34" charset="0"/>
                <a:cs typeface="Arial" panose="020B0604020202020204" pitchFamily="34" charset="0"/>
              </a:rPr>
              <a:t>Pareto, where 80% of transactions are done by consumers with ages under 67 years old</a:t>
            </a:r>
            <a:endParaRPr lang="en-US" sz="20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BF580AA0-A2C5-18F5-C8B0-2F9BF97DA40C}"/>
              </a:ext>
            </a:extLst>
          </p:cNvPr>
          <p:cNvSpPr txBox="1">
            <a:spLocks/>
          </p:cNvSpPr>
          <p:nvPr/>
        </p:nvSpPr>
        <p:spPr>
          <a:xfrm>
            <a:off x="628868" y="549739"/>
            <a:ext cx="11424666" cy="46950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The productive ages ranging from 30s – 60s, which shows a strong contribution to cumulative transactions</a:t>
            </a:r>
            <a:endParaRPr lang="en-US" sz="1600" dirty="0">
              <a:latin typeface="Arial"/>
              <a:cs typeface="Arial"/>
            </a:endParaRPr>
          </a:p>
        </p:txBody>
      </p:sp>
      <p:graphicFrame>
        <p:nvGraphicFramePr>
          <p:cNvPr id="6" name="Chart 5">
            <a:extLst>
              <a:ext uri="{FF2B5EF4-FFF2-40B4-BE49-F238E27FC236}">
                <a16:creationId xmlns:a16="http://schemas.microsoft.com/office/drawing/2014/main" id="{987C3906-6E4C-42F3-747A-80B2E0E0B8C5}"/>
              </a:ext>
            </a:extLst>
          </p:cNvPr>
          <p:cNvGraphicFramePr/>
          <p:nvPr>
            <p:extLst>
              <p:ext uri="{D42A27DB-BD31-4B8C-83A1-F6EECF244321}">
                <p14:modId xmlns:p14="http://schemas.microsoft.com/office/powerpoint/2010/main" val="3134629538"/>
              </p:ext>
            </p:extLst>
          </p:nvPr>
        </p:nvGraphicFramePr>
        <p:xfrm>
          <a:off x="620068" y="1632252"/>
          <a:ext cx="5625437" cy="44480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E66052CC-8F3C-F40F-530D-D75F4884DCDD}"/>
              </a:ext>
            </a:extLst>
          </p:cNvPr>
          <p:cNvGraphicFramePr/>
          <p:nvPr>
            <p:extLst>
              <p:ext uri="{D42A27DB-BD31-4B8C-83A1-F6EECF244321}">
                <p14:modId xmlns:p14="http://schemas.microsoft.com/office/powerpoint/2010/main" val="392727826"/>
              </p:ext>
            </p:extLst>
          </p:nvPr>
        </p:nvGraphicFramePr>
        <p:xfrm>
          <a:off x="6428097" y="1613124"/>
          <a:ext cx="5625438" cy="4467151"/>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Straight Connector 3">
            <a:extLst>
              <a:ext uri="{FF2B5EF4-FFF2-40B4-BE49-F238E27FC236}">
                <a16:creationId xmlns:a16="http://schemas.microsoft.com/office/drawing/2014/main" id="{0C32558A-9E97-B658-B87B-803113FC5D30}"/>
              </a:ext>
            </a:extLst>
          </p:cNvPr>
          <p:cNvCxnSpPr>
            <a:cxnSpLocks/>
          </p:cNvCxnSpPr>
          <p:nvPr/>
        </p:nvCxnSpPr>
        <p:spPr>
          <a:xfrm>
            <a:off x="1447800" y="2781300"/>
            <a:ext cx="2733675"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0" name="Rectangle: Rounded Corners 9">
            <a:extLst>
              <a:ext uri="{FF2B5EF4-FFF2-40B4-BE49-F238E27FC236}">
                <a16:creationId xmlns:a16="http://schemas.microsoft.com/office/drawing/2014/main" id="{5A4C1799-415B-06B0-FB41-2130833214D2}"/>
              </a:ext>
            </a:extLst>
          </p:cNvPr>
          <p:cNvSpPr/>
          <p:nvPr/>
        </p:nvSpPr>
        <p:spPr>
          <a:xfrm>
            <a:off x="4354543" y="2781300"/>
            <a:ext cx="1501134" cy="38481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rgbClr val="0070C0"/>
                </a:solidFill>
              </a:rPr>
              <a:t>&gt;= 80% of transactions done by age &lt;67 years old</a:t>
            </a:r>
            <a:endParaRPr lang="en-US" sz="900" dirty="0">
              <a:solidFill>
                <a:srgbClr val="0070C0"/>
              </a:solidFill>
            </a:endParaRPr>
          </a:p>
        </p:txBody>
      </p:sp>
      <p:cxnSp>
        <p:nvCxnSpPr>
          <p:cNvPr id="16" name="Straight Connector 15">
            <a:extLst>
              <a:ext uri="{FF2B5EF4-FFF2-40B4-BE49-F238E27FC236}">
                <a16:creationId xmlns:a16="http://schemas.microsoft.com/office/drawing/2014/main" id="{D5479B29-038A-8443-CACC-EF366BE559F8}"/>
              </a:ext>
            </a:extLst>
          </p:cNvPr>
          <p:cNvCxnSpPr/>
          <p:nvPr/>
        </p:nvCxnSpPr>
        <p:spPr>
          <a:xfrm>
            <a:off x="4171950" y="2781300"/>
            <a:ext cx="0" cy="268605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3DF25B9-DF26-83C0-72A5-735D75FA8FA5}"/>
              </a:ext>
            </a:extLst>
          </p:cNvPr>
          <p:cNvCxnSpPr>
            <a:cxnSpLocks/>
          </p:cNvCxnSpPr>
          <p:nvPr/>
        </p:nvCxnSpPr>
        <p:spPr>
          <a:xfrm>
            <a:off x="7248525" y="2752725"/>
            <a:ext cx="2733675"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A4DE124-90E9-8CDF-975D-688DA102EF5A}"/>
              </a:ext>
            </a:extLst>
          </p:cNvPr>
          <p:cNvCxnSpPr/>
          <p:nvPr/>
        </p:nvCxnSpPr>
        <p:spPr>
          <a:xfrm>
            <a:off x="9972675" y="2752725"/>
            <a:ext cx="0" cy="268605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9" name="Rectangle: Rounded Corners 18">
            <a:extLst>
              <a:ext uri="{FF2B5EF4-FFF2-40B4-BE49-F238E27FC236}">
                <a16:creationId xmlns:a16="http://schemas.microsoft.com/office/drawing/2014/main" id="{CDE4F311-F1A5-5C18-B5D4-7BD97B73F250}"/>
              </a:ext>
            </a:extLst>
          </p:cNvPr>
          <p:cNvSpPr/>
          <p:nvPr/>
        </p:nvSpPr>
        <p:spPr>
          <a:xfrm>
            <a:off x="10070798" y="2752725"/>
            <a:ext cx="1501134" cy="384810"/>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rgbClr val="0070C0"/>
                </a:solidFill>
              </a:rPr>
              <a:t>&gt;= 80% of transactions done by age &lt;67 years old</a:t>
            </a:r>
            <a:endParaRPr lang="en-US" sz="900" dirty="0">
              <a:solidFill>
                <a:srgbClr val="0070C0"/>
              </a:solidFill>
            </a:endParaRPr>
          </a:p>
        </p:txBody>
      </p:sp>
      <p:cxnSp>
        <p:nvCxnSpPr>
          <p:cNvPr id="20" name="Straight Connector 19">
            <a:extLst>
              <a:ext uri="{FF2B5EF4-FFF2-40B4-BE49-F238E27FC236}">
                <a16:creationId xmlns:a16="http://schemas.microsoft.com/office/drawing/2014/main" id="{04FAC8CF-0C16-FF26-5755-25A242D27D87}"/>
              </a:ext>
            </a:extLst>
          </p:cNvPr>
          <p:cNvCxnSpPr>
            <a:cxnSpLocks/>
          </p:cNvCxnSpPr>
          <p:nvPr/>
        </p:nvCxnSpPr>
        <p:spPr>
          <a:xfrm>
            <a:off x="1447800" y="5278120"/>
            <a:ext cx="867729" cy="254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DFA3A030-1F2B-53DE-6EE2-6CD487D55346}"/>
              </a:ext>
            </a:extLst>
          </p:cNvPr>
          <p:cNvCxnSpPr>
            <a:cxnSpLocks/>
          </p:cNvCxnSpPr>
          <p:nvPr/>
        </p:nvCxnSpPr>
        <p:spPr>
          <a:xfrm>
            <a:off x="2315529" y="5280660"/>
            <a:ext cx="0" cy="18669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26" name="Rectangle: Rounded Corners 25">
            <a:extLst>
              <a:ext uri="{FF2B5EF4-FFF2-40B4-BE49-F238E27FC236}">
                <a16:creationId xmlns:a16="http://schemas.microsoft.com/office/drawing/2014/main" id="{C414CF95-BE8B-D12B-535A-38DDBE216284}"/>
              </a:ext>
            </a:extLst>
          </p:cNvPr>
          <p:cNvSpPr/>
          <p:nvPr/>
        </p:nvSpPr>
        <p:spPr>
          <a:xfrm>
            <a:off x="1488161" y="4907280"/>
            <a:ext cx="82735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&lt;=30 yr, 3.2%</a:t>
            </a:r>
            <a:endParaRPr lang="en-US" sz="900" dirty="0">
              <a:solidFill>
                <a:schemeClr val="accent6"/>
              </a:solidFill>
            </a:endParaRPr>
          </a:p>
        </p:txBody>
      </p:sp>
      <p:cxnSp>
        <p:nvCxnSpPr>
          <p:cNvPr id="29" name="Straight Connector 28">
            <a:extLst>
              <a:ext uri="{FF2B5EF4-FFF2-40B4-BE49-F238E27FC236}">
                <a16:creationId xmlns:a16="http://schemas.microsoft.com/office/drawing/2014/main" id="{3F9A9385-12AA-8340-9AA9-269904C60212}"/>
              </a:ext>
            </a:extLst>
          </p:cNvPr>
          <p:cNvCxnSpPr>
            <a:cxnSpLocks/>
          </p:cNvCxnSpPr>
          <p:nvPr/>
        </p:nvCxnSpPr>
        <p:spPr>
          <a:xfrm>
            <a:off x="7269794" y="5299788"/>
            <a:ext cx="867729" cy="254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0756155C-6C32-D4F6-0D49-1086B6A8008A}"/>
              </a:ext>
            </a:extLst>
          </p:cNvPr>
          <p:cNvCxnSpPr>
            <a:cxnSpLocks/>
          </p:cNvCxnSpPr>
          <p:nvPr/>
        </p:nvCxnSpPr>
        <p:spPr>
          <a:xfrm>
            <a:off x="8137523" y="5302328"/>
            <a:ext cx="0" cy="18669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31" name="Rectangle: Rounded Corners 30">
            <a:extLst>
              <a:ext uri="{FF2B5EF4-FFF2-40B4-BE49-F238E27FC236}">
                <a16:creationId xmlns:a16="http://schemas.microsoft.com/office/drawing/2014/main" id="{6A560EB1-C642-BC31-0AA1-AB7170479F74}"/>
              </a:ext>
            </a:extLst>
          </p:cNvPr>
          <p:cNvSpPr/>
          <p:nvPr/>
        </p:nvSpPr>
        <p:spPr>
          <a:xfrm>
            <a:off x="7310155" y="4928948"/>
            <a:ext cx="82735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&lt;=30 yr, 3.3%</a:t>
            </a:r>
            <a:endParaRPr lang="en-US" sz="900" dirty="0">
              <a:solidFill>
                <a:schemeClr val="accent6"/>
              </a:solidFill>
            </a:endParaRPr>
          </a:p>
        </p:txBody>
      </p:sp>
      <p:cxnSp>
        <p:nvCxnSpPr>
          <p:cNvPr id="32" name="Straight Connector 31">
            <a:extLst>
              <a:ext uri="{FF2B5EF4-FFF2-40B4-BE49-F238E27FC236}">
                <a16:creationId xmlns:a16="http://schemas.microsoft.com/office/drawing/2014/main" id="{5E33F7DE-04DB-1F95-7E74-80B9201AEB6F}"/>
              </a:ext>
            </a:extLst>
          </p:cNvPr>
          <p:cNvCxnSpPr>
            <a:cxnSpLocks/>
          </p:cNvCxnSpPr>
          <p:nvPr/>
        </p:nvCxnSpPr>
        <p:spPr>
          <a:xfrm>
            <a:off x="1447800" y="4653402"/>
            <a:ext cx="1402443"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E9175C5-F582-681B-9A73-F7AFEA0BEE7F}"/>
              </a:ext>
            </a:extLst>
          </p:cNvPr>
          <p:cNvCxnSpPr>
            <a:cxnSpLocks/>
          </p:cNvCxnSpPr>
          <p:nvPr/>
        </p:nvCxnSpPr>
        <p:spPr>
          <a:xfrm>
            <a:off x="2832729" y="4706742"/>
            <a:ext cx="0" cy="782276"/>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37" name="Rectangle: Rounded Corners 36">
            <a:extLst>
              <a:ext uri="{FF2B5EF4-FFF2-40B4-BE49-F238E27FC236}">
                <a16:creationId xmlns:a16="http://schemas.microsoft.com/office/drawing/2014/main" id="{EED0073E-AB69-CB54-8998-44B86C25668A}"/>
              </a:ext>
            </a:extLst>
          </p:cNvPr>
          <p:cNvSpPr/>
          <p:nvPr/>
        </p:nvSpPr>
        <p:spPr>
          <a:xfrm>
            <a:off x="1568654" y="4234120"/>
            <a:ext cx="120502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31 – 41 yrs, 23.1%</a:t>
            </a:r>
            <a:endParaRPr lang="en-US" sz="900" dirty="0">
              <a:solidFill>
                <a:schemeClr val="accent6"/>
              </a:solidFill>
            </a:endParaRPr>
          </a:p>
        </p:txBody>
      </p:sp>
      <p:cxnSp>
        <p:nvCxnSpPr>
          <p:cNvPr id="38" name="Straight Connector 37">
            <a:extLst>
              <a:ext uri="{FF2B5EF4-FFF2-40B4-BE49-F238E27FC236}">
                <a16:creationId xmlns:a16="http://schemas.microsoft.com/office/drawing/2014/main" id="{B1633C3F-6733-8614-04C3-C9D6F2AA91F4}"/>
              </a:ext>
            </a:extLst>
          </p:cNvPr>
          <p:cNvCxnSpPr>
            <a:cxnSpLocks/>
          </p:cNvCxnSpPr>
          <p:nvPr/>
        </p:nvCxnSpPr>
        <p:spPr>
          <a:xfrm>
            <a:off x="7229475" y="4650784"/>
            <a:ext cx="1402443"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E1D4CC1-9B76-D85E-3C87-F25B86C7EAD8}"/>
              </a:ext>
            </a:extLst>
          </p:cNvPr>
          <p:cNvCxnSpPr>
            <a:cxnSpLocks/>
          </p:cNvCxnSpPr>
          <p:nvPr/>
        </p:nvCxnSpPr>
        <p:spPr>
          <a:xfrm>
            <a:off x="8614404" y="4704124"/>
            <a:ext cx="0" cy="782276"/>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272C20F8-925A-CDA4-A85D-34C6BCC517BC}"/>
              </a:ext>
            </a:extLst>
          </p:cNvPr>
          <p:cNvSpPr/>
          <p:nvPr/>
        </p:nvSpPr>
        <p:spPr>
          <a:xfrm>
            <a:off x="7350329" y="4231502"/>
            <a:ext cx="120502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31 – 41 yrs, 23.7%</a:t>
            </a:r>
            <a:endParaRPr lang="en-US" sz="900" dirty="0">
              <a:solidFill>
                <a:schemeClr val="accent6"/>
              </a:solidFill>
            </a:endParaRPr>
          </a:p>
        </p:txBody>
      </p:sp>
      <p:cxnSp>
        <p:nvCxnSpPr>
          <p:cNvPr id="41" name="Straight Connector 40">
            <a:extLst>
              <a:ext uri="{FF2B5EF4-FFF2-40B4-BE49-F238E27FC236}">
                <a16:creationId xmlns:a16="http://schemas.microsoft.com/office/drawing/2014/main" id="{28360437-CCE3-FF47-8466-E0AEB7270F07}"/>
              </a:ext>
            </a:extLst>
          </p:cNvPr>
          <p:cNvCxnSpPr>
            <a:cxnSpLocks/>
          </p:cNvCxnSpPr>
          <p:nvPr/>
        </p:nvCxnSpPr>
        <p:spPr>
          <a:xfrm>
            <a:off x="1447800" y="3754242"/>
            <a:ext cx="189738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4B00504-CDF1-0807-F300-BBE04647E770}"/>
              </a:ext>
            </a:extLst>
          </p:cNvPr>
          <p:cNvCxnSpPr>
            <a:cxnSpLocks/>
          </p:cNvCxnSpPr>
          <p:nvPr/>
        </p:nvCxnSpPr>
        <p:spPr>
          <a:xfrm>
            <a:off x="3335649" y="3765154"/>
            <a:ext cx="0" cy="1721246"/>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id="{FFDCB935-E1D4-9F42-6CCC-8146781C717D}"/>
              </a:ext>
            </a:extLst>
          </p:cNvPr>
          <p:cNvSpPr/>
          <p:nvPr/>
        </p:nvSpPr>
        <p:spPr>
          <a:xfrm>
            <a:off x="1568653" y="3383402"/>
            <a:ext cx="120502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42 - 51 yrs, 49.7%</a:t>
            </a:r>
            <a:endParaRPr lang="en-US" sz="900" dirty="0">
              <a:solidFill>
                <a:schemeClr val="accent6"/>
              </a:solidFill>
            </a:endParaRPr>
          </a:p>
        </p:txBody>
      </p:sp>
      <p:cxnSp>
        <p:nvCxnSpPr>
          <p:cNvPr id="47" name="Straight Connector 46">
            <a:extLst>
              <a:ext uri="{FF2B5EF4-FFF2-40B4-BE49-F238E27FC236}">
                <a16:creationId xmlns:a16="http://schemas.microsoft.com/office/drawing/2014/main" id="{08948EEF-E538-EA31-CD24-2334041F2AED}"/>
              </a:ext>
            </a:extLst>
          </p:cNvPr>
          <p:cNvCxnSpPr>
            <a:cxnSpLocks/>
          </p:cNvCxnSpPr>
          <p:nvPr/>
        </p:nvCxnSpPr>
        <p:spPr>
          <a:xfrm>
            <a:off x="7288526" y="3668799"/>
            <a:ext cx="189738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CDBA55E-6F6D-1D3C-CDA3-1A3DBFF48271}"/>
              </a:ext>
            </a:extLst>
          </p:cNvPr>
          <p:cNvCxnSpPr>
            <a:cxnSpLocks/>
          </p:cNvCxnSpPr>
          <p:nvPr/>
        </p:nvCxnSpPr>
        <p:spPr>
          <a:xfrm>
            <a:off x="9176375" y="3679711"/>
            <a:ext cx="0" cy="1721246"/>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49" name="Rectangle: Rounded Corners 48">
            <a:extLst>
              <a:ext uri="{FF2B5EF4-FFF2-40B4-BE49-F238E27FC236}">
                <a16:creationId xmlns:a16="http://schemas.microsoft.com/office/drawing/2014/main" id="{1B30E365-F855-4C12-4AF6-0659CA629396}"/>
              </a:ext>
            </a:extLst>
          </p:cNvPr>
          <p:cNvSpPr/>
          <p:nvPr/>
        </p:nvSpPr>
        <p:spPr>
          <a:xfrm>
            <a:off x="7409379" y="3297959"/>
            <a:ext cx="1205025" cy="315928"/>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42 - 51 yrs, 49.6%</a:t>
            </a:r>
            <a:endParaRPr lang="en-US" sz="900" dirty="0">
              <a:solidFill>
                <a:schemeClr val="accent6"/>
              </a:solidFill>
            </a:endParaRPr>
          </a:p>
        </p:txBody>
      </p:sp>
      <p:cxnSp>
        <p:nvCxnSpPr>
          <p:cNvPr id="50" name="Straight Connector 49">
            <a:extLst>
              <a:ext uri="{FF2B5EF4-FFF2-40B4-BE49-F238E27FC236}">
                <a16:creationId xmlns:a16="http://schemas.microsoft.com/office/drawing/2014/main" id="{1904D748-3E14-BDDB-4399-F702AB9F40CB}"/>
              </a:ext>
            </a:extLst>
          </p:cNvPr>
          <p:cNvCxnSpPr>
            <a:cxnSpLocks/>
          </p:cNvCxnSpPr>
          <p:nvPr/>
        </p:nvCxnSpPr>
        <p:spPr>
          <a:xfrm>
            <a:off x="1447800" y="3051297"/>
            <a:ext cx="243078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52" name="Rectangle: Rounded Corners 51">
            <a:extLst>
              <a:ext uri="{FF2B5EF4-FFF2-40B4-BE49-F238E27FC236}">
                <a16:creationId xmlns:a16="http://schemas.microsoft.com/office/drawing/2014/main" id="{2B46E888-FBA6-E55B-2C9A-0445FA9FB914}"/>
              </a:ext>
            </a:extLst>
          </p:cNvPr>
          <p:cNvSpPr/>
          <p:nvPr/>
        </p:nvSpPr>
        <p:spPr>
          <a:xfrm>
            <a:off x="1979742" y="2880784"/>
            <a:ext cx="1205025" cy="315928"/>
          </a:xfrm>
          <a:prstGeom prst="round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52- 61 yrs, 71.1%</a:t>
            </a:r>
            <a:endParaRPr lang="en-US" sz="900" dirty="0">
              <a:solidFill>
                <a:schemeClr val="accent6"/>
              </a:solidFill>
            </a:endParaRPr>
          </a:p>
        </p:txBody>
      </p:sp>
      <p:cxnSp>
        <p:nvCxnSpPr>
          <p:cNvPr id="53" name="Straight Connector 52">
            <a:extLst>
              <a:ext uri="{FF2B5EF4-FFF2-40B4-BE49-F238E27FC236}">
                <a16:creationId xmlns:a16="http://schemas.microsoft.com/office/drawing/2014/main" id="{3E4FB394-5CEE-C2CB-BA44-C1717DEA1975}"/>
              </a:ext>
            </a:extLst>
          </p:cNvPr>
          <p:cNvCxnSpPr>
            <a:cxnSpLocks/>
          </p:cNvCxnSpPr>
          <p:nvPr/>
        </p:nvCxnSpPr>
        <p:spPr>
          <a:xfrm>
            <a:off x="3878580" y="3051297"/>
            <a:ext cx="0" cy="2435103"/>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9BBC5A1-1F5A-4D37-919B-F446B54ADD8C}"/>
              </a:ext>
            </a:extLst>
          </p:cNvPr>
          <p:cNvCxnSpPr>
            <a:cxnSpLocks/>
          </p:cNvCxnSpPr>
          <p:nvPr/>
        </p:nvCxnSpPr>
        <p:spPr>
          <a:xfrm>
            <a:off x="7239811" y="3003672"/>
            <a:ext cx="2430780" cy="0"/>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7B0D7E30-CC43-C097-2B74-A6464CA22430}"/>
              </a:ext>
            </a:extLst>
          </p:cNvPr>
          <p:cNvSpPr/>
          <p:nvPr/>
        </p:nvSpPr>
        <p:spPr>
          <a:xfrm>
            <a:off x="7771753" y="2833159"/>
            <a:ext cx="1205025" cy="315928"/>
          </a:xfrm>
          <a:prstGeom prst="roundRect">
            <a:avLst/>
          </a:prstGeom>
          <a:solidFill>
            <a:schemeClr val="bg1"/>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900" dirty="0">
                <a:solidFill>
                  <a:schemeClr val="accent6"/>
                </a:solidFill>
              </a:rPr>
              <a:t>52- 61 yrs, 71.1%</a:t>
            </a:r>
            <a:endParaRPr lang="en-US" sz="900" dirty="0">
              <a:solidFill>
                <a:schemeClr val="accent6"/>
              </a:solidFill>
            </a:endParaRPr>
          </a:p>
        </p:txBody>
      </p:sp>
      <p:cxnSp>
        <p:nvCxnSpPr>
          <p:cNvPr id="57" name="Straight Connector 56">
            <a:extLst>
              <a:ext uri="{FF2B5EF4-FFF2-40B4-BE49-F238E27FC236}">
                <a16:creationId xmlns:a16="http://schemas.microsoft.com/office/drawing/2014/main" id="{9B8F8819-FB7F-D5FC-66D9-3E87B7B94839}"/>
              </a:ext>
            </a:extLst>
          </p:cNvPr>
          <p:cNvCxnSpPr>
            <a:cxnSpLocks/>
          </p:cNvCxnSpPr>
          <p:nvPr/>
        </p:nvCxnSpPr>
        <p:spPr>
          <a:xfrm>
            <a:off x="9670591" y="3003672"/>
            <a:ext cx="0" cy="2435103"/>
          </a:xfrm>
          <a:prstGeom prst="line">
            <a:avLst/>
          </a:prstGeom>
          <a:ln>
            <a:solidFill>
              <a:schemeClr val="accent6"/>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5202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BA1F2-28A4-9027-B998-D63614AE1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A0C13-2BA4-2324-6F0E-36C0E1FB96B3}"/>
              </a:ext>
            </a:extLst>
          </p:cNvPr>
          <p:cNvSpPr>
            <a:spLocks noGrp="1"/>
          </p:cNvSpPr>
          <p:nvPr>
            <p:ph type="ctrTitle"/>
          </p:nvPr>
        </p:nvSpPr>
        <p:spPr>
          <a:xfrm>
            <a:off x="128302" y="1178353"/>
            <a:ext cx="5642264" cy="2250649"/>
          </a:xfrm>
        </p:spPr>
        <p:txBody>
          <a:bodyPr/>
          <a:lstStyle/>
          <a:p>
            <a:r>
              <a:rPr lang="id-ID" sz="3200" b="1" dirty="0">
                <a:solidFill>
                  <a:srgbClr val="0070C0"/>
                </a:solidFill>
              </a:rPr>
              <a:t>Consumer Behaviour</a:t>
            </a:r>
          </a:p>
        </p:txBody>
      </p:sp>
      <p:sp>
        <p:nvSpPr>
          <p:cNvPr id="5" name="Subtitle 4">
            <a:extLst>
              <a:ext uri="{FF2B5EF4-FFF2-40B4-BE49-F238E27FC236}">
                <a16:creationId xmlns:a16="http://schemas.microsoft.com/office/drawing/2014/main" id="{5F097FCA-2937-FD6E-E9E4-A6FAF7FD0328}"/>
              </a:ext>
            </a:extLst>
          </p:cNvPr>
          <p:cNvSpPr>
            <a:spLocks noGrp="1"/>
          </p:cNvSpPr>
          <p:nvPr>
            <p:ph type="subTitle" idx="1"/>
          </p:nvPr>
        </p:nvSpPr>
        <p:spPr>
          <a:xfrm>
            <a:off x="128302" y="3580094"/>
            <a:ext cx="4672351" cy="436211"/>
          </a:xfrm>
        </p:spPr>
        <p:txBody>
          <a:bodyPr/>
          <a:lstStyle/>
          <a:p>
            <a:pPr algn="just"/>
            <a:r>
              <a:rPr lang="id-ID" dirty="0"/>
              <a:t>The younger generation is more active in transactions. Online transactions are emerging</a:t>
            </a:r>
            <a:endParaRPr lang="en-ID" dirty="0"/>
          </a:p>
        </p:txBody>
      </p:sp>
      <p:sp>
        <p:nvSpPr>
          <p:cNvPr id="4" name="Slide Number Placeholder 3">
            <a:extLst>
              <a:ext uri="{FF2B5EF4-FFF2-40B4-BE49-F238E27FC236}">
                <a16:creationId xmlns:a16="http://schemas.microsoft.com/office/drawing/2014/main" id="{AD09F036-B273-0B96-C6D9-A783C745DF9D}"/>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EF4E2-7A7A-0548-85F1-5479B7C9E1B2}" type="slidenum">
              <a:rPr kumimoji="0" lang="en-US" sz="10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Placeholder 6" descr="A stack of coins with graphs and numbers&#10;&#10;AI-generated content may be incorrect.">
            <a:extLst>
              <a:ext uri="{FF2B5EF4-FFF2-40B4-BE49-F238E27FC236}">
                <a16:creationId xmlns:a16="http://schemas.microsoft.com/office/drawing/2014/main" id="{6305D7C4-FF03-0DE3-4EB4-D0DE45068D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220" r="16220"/>
          <a:stretch>
            <a:fillRect/>
          </a:stretch>
        </p:blipFill>
        <p:spPr/>
      </p:pic>
    </p:spTree>
    <p:extLst>
      <p:ext uri="{BB962C8B-B14F-4D97-AF65-F5344CB8AC3E}">
        <p14:creationId xmlns:p14="http://schemas.microsoft.com/office/powerpoint/2010/main" val="113676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D05DB-056E-3551-0D4D-859A20C8C0A4}"/>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B4C926A9-D015-C25C-AA38-1098928FC8DC}"/>
              </a:ext>
            </a:extLst>
          </p:cNvPr>
          <p:cNvSpPr>
            <a:spLocks noGrp="1"/>
          </p:cNvSpPr>
          <p:nvPr>
            <p:ph type="title"/>
          </p:nvPr>
        </p:nvSpPr>
        <p:spPr>
          <a:xfrm>
            <a:off x="628868" y="90022"/>
            <a:ext cx="11424666" cy="459715"/>
          </a:xfrm>
        </p:spPr>
        <p:txBody>
          <a:bodyPr/>
          <a:lstStyle/>
          <a:p>
            <a:pPr algn="just"/>
            <a:r>
              <a:rPr lang="id-ID" sz="1800" b="1" dirty="0">
                <a:latin typeface="Arial" panose="020B0604020202020204" pitchFamily="34" charset="0"/>
                <a:cs typeface="Arial" panose="020B0604020202020204" pitchFamily="34" charset="0"/>
              </a:rPr>
              <a:t>Age &lt;=30 and 31-41 shows increase in the number of transactions and the amount of transactions</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91287CFB-3377-C2F7-89B2-6BDAA4FDA826}"/>
              </a:ext>
            </a:extLst>
          </p:cNvPr>
          <p:cNvSpPr txBox="1">
            <a:spLocks/>
          </p:cNvSpPr>
          <p:nvPr/>
        </p:nvSpPr>
        <p:spPr>
          <a:xfrm>
            <a:off x="628868" y="587839"/>
            <a:ext cx="11424666" cy="605961"/>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400" dirty="0">
                <a:latin typeface="Arial"/>
                <a:cs typeface="Arial"/>
              </a:rPr>
              <a:t>With </a:t>
            </a:r>
            <a:r>
              <a:rPr lang="id-ID" sz="1400" dirty="0">
                <a:solidFill>
                  <a:srgbClr val="0070C0"/>
                </a:solidFill>
                <a:latin typeface="Arial"/>
                <a:cs typeface="Arial"/>
              </a:rPr>
              <a:t>amount/transaction </a:t>
            </a:r>
            <a:r>
              <a:rPr lang="id-ID" sz="1400" dirty="0">
                <a:latin typeface="Arial"/>
                <a:cs typeface="Arial"/>
              </a:rPr>
              <a:t>of &lt;=30 is slowing down, indicating a cheaper purchase but more frequent (indication of indulgence), while the 30-40s are more stable, indicating that 30-40s consumers increase their spending more rationally, while older groups maintain stable spending.</a:t>
            </a:r>
            <a:endParaRPr lang="en-US" sz="1400" dirty="0">
              <a:latin typeface="Arial"/>
              <a:cs typeface="Arial"/>
            </a:endParaRPr>
          </a:p>
        </p:txBody>
      </p:sp>
      <p:graphicFrame>
        <p:nvGraphicFramePr>
          <p:cNvPr id="11" name="Chart 10">
            <a:extLst>
              <a:ext uri="{FF2B5EF4-FFF2-40B4-BE49-F238E27FC236}">
                <a16:creationId xmlns:a16="http://schemas.microsoft.com/office/drawing/2014/main" id="{4AFCB7BB-CF29-AF62-9CDE-B7DE2E6FA916}"/>
              </a:ext>
            </a:extLst>
          </p:cNvPr>
          <p:cNvGraphicFramePr/>
          <p:nvPr>
            <p:extLst>
              <p:ext uri="{D42A27DB-BD31-4B8C-83A1-F6EECF244321}">
                <p14:modId xmlns:p14="http://schemas.microsoft.com/office/powerpoint/2010/main" val="3619539189"/>
              </p:ext>
            </p:extLst>
          </p:nvPr>
        </p:nvGraphicFramePr>
        <p:xfrm>
          <a:off x="628868" y="1473200"/>
          <a:ext cx="3638332" cy="4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DB14E2AF-7004-0F64-9F4D-E0672C36CA8D}"/>
              </a:ext>
            </a:extLst>
          </p:cNvPr>
          <p:cNvGraphicFramePr/>
          <p:nvPr>
            <p:extLst>
              <p:ext uri="{D42A27DB-BD31-4B8C-83A1-F6EECF244321}">
                <p14:modId xmlns:p14="http://schemas.microsoft.com/office/powerpoint/2010/main" val="1046002713"/>
              </p:ext>
            </p:extLst>
          </p:nvPr>
        </p:nvGraphicFramePr>
        <p:xfrm>
          <a:off x="4406900" y="1473200"/>
          <a:ext cx="3832225" cy="4724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65DF9110-246B-9625-2F58-E08F5DDBAC33}"/>
              </a:ext>
            </a:extLst>
          </p:cNvPr>
          <p:cNvGraphicFramePr/>
          <p:nvPr>
            <p:extLst>
              <p:ext uri="{D42A27DB-BD31-4B8C-83A1-F6EECF244321}">
                <p14:modId xmlns:p14="http://schemas.microsoft.com/office/powerpoint/2010/main" val="2440890382"/>
              </p:ext>
            </p:extLst>
          </p:nvPr>
        </p:nvGraphicFramePr>
        <p:xfrm>
          <a:off x="8356600" y="1473200"/>
          <a:ext cx="3556000" cy="47244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775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141F0-F6DB-2EF8-09AB-93038BC03F42}"/>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CFB4C684-2A8C-1653-1326-AC4BC64C22BB}"/>
              </a:ext>
            </a:extLst>
          </p:cNvPr>
          <p:cNvSpPr>
            <a:spLocks noGrp="1"/>
          </p:cNvSpPr>
          <p:nvPr>
            <p:ph type="title"/>
          </p:nvPr>
        </p:nvSpPr>
        <p:spPr>
          <a:xfrm>
            <a:off x="628868" y="92906"/>
            <a:ext cx="11677432" cy="459715"/>
          </a:xfrm>
        </p:spPr>
        <p:txBody>
          <a:bodyPr/>
          <a:lstStyle/>
          <a:p>
            <a:pPr algn="just"/>
            <a:r>
              <a:rPr lang="id-ID" sz="1800" b="1" dirty="0">
                <a:latin typeface="Arial" panose="020B0604020202020204" pitchFamily="34" charset="0"/>
                <a:cs typeface="Arial" panose="020B0604020202020204" pitchFamily="34" charset="0"/>
              </a:rPr>
              <a:t>Age group of &lt;=30 is increasing in the number of active users, while other age groups are relatively stable</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AF0F8CE2-8CA8-F17A-1896-B133C28CAD0B}"/>
              </a:ext>
            </a:extLst>
          </p:cNvPr>
          <p:cNvSpPr txBox="1">
            <a:spLocks/>
          </p:cNvSpPr>
          <p:nvPr/>
        </p:nvSpPr>
        <p:spPr>
          <a:xfrm>
            <a:off x="628868" y="723900"/>
            <a:ext cx="11424666" cy="46950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solidFill>
                  <a:srgbClr val="0070C0"/>
                </a:solidFill>
                <a:latin typeface="Arial"/>
                <a:cs typeface="Arial"/>
              </a:rPr>
              <a:t>The young consumers (&lt;= 30) are also showing an indication to spend more</a:t>
            </a:r>
            <a:r>
              <a:rPr lang="id-ID" sz="1600" dirty="0">
                <a:latin typeface="Arial"/>
                <a:cs typeface="Arial"/>
              </a:rPr>
              <a:t>, as spending per capita grows significantly. Other age groups, 31-41 and 42 – 51 are also showing an increase in spending per capita, with slower rate.</a:t>
            </a:r>
            <a:endParaRPr lang="en-US" sz="1600" dirty="0">
              <a:latin typeface="Arial"/>
              <a:cs typeface="Arial"/>
            </a:endParaRPr>
          </a:p>
        </p:txBody>
      </p:sp>
      <p:graphicFrame>
        <p:nvGraphicFramePr>
          <p:cNvPr id="12" name="Chart 11">
            <a:extLst>
              <a:ext uri="{FF2B5EF4-FFF2-40B4-BE49-F238E27FC236}">
                <a16:creationId xmlns:a16="http://schemas.microsoft.com/office/drawing/2014/main" id="{6A5F179B-3C34-7B29-1E53-AF0D6F3A78FB}"/>
              </a:ext>
            </a:extLst>
          </p:cNvPr>
          <p:cNvGraphicFramePr/>
          <p:nvPr>
            <p:extLst>
              <p:ext uri="{D42A27DB-BD31-4B8C-83A1-F6EECF244321}">
                <p14:modId xmlns:p14="http://schemas.microsoft.com/office/powerpoint/2010/main" val="1542919794"/>
              </p:ext>
            </p:extLst>
          </p:nvPr>
        </p:nvGraphicFramePr>
        <p:xfrm>
          <a:off x="4406900" y="1473200"/>
          <a:ext cx="3797300" cy="4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81EF9FBE-9409-B5EB-9C3C-6EC95414D111}"/>
              </a:ext>
            </a:extLst>
          </p:cNvPr>
          <p:cNvGraphicFramePr/>
          <p:nvPr>
            <p:extLst>
              <p:ext uri="{D42A27DB-BD31-4B8C-83A1-F6EECF244321}">
                <p14:modId xmlns:p14="http://schemas.microsoft.com/office/powerpoint/2010/main" val="3872138723"/>
              </p:ext>
            </p:extLst>
          </p:nvPr>
        </p:nvGraphicFramePr>
        <p:xfrm>
          <a:off x="628868" y="1473200"/>
          <a:ext cx="3638332" cy="4724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C1DC1FB8-3D44-F321-6C5D-39E99FEBF26F}"/>
              </a:ext>
            </a:extLst>
          </p:cNvPr>
          <p:cNvGraphicFramePr/>
          <p:nvPr>
            <p:extLst>
              <p:ext uri="{D42A27DB-BD31-4B8C-83A1-F6EECF244321}">
                <p14:modId xmlns:p14="http://schemas.microsoft.com/office/powerpoint/2010/main" val="3318813858"/>
              </p:ext>
            </p:extLst>
          </p:nvPr>
        </p:nvGraphicFramePr>
        <p:xfrm>
          <a:off x="8356600" y="1473200"/>
          <a:ext cx="3556000" cy="47244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04414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81FF4-4533-4305-3C8E-6ECF905042DE}"/>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984D7CDC-7BC3-D7C4-C514-935692ACA548}"/>
              </a:ext>
            </a:extLst>
          </p:cNvPr>
          <p:cNvSpPr>
            <a:spLocks noGrp="1"/>
          </p:cNvSpPr>
          <p:nvPr>
            <p:ph type="title"/>
          </p:nvPr>
        </p:nvSpPr>
        <p:spPr>
          <a:xfrm>
            <a:off x="628868" y="92906"/>
            <a:ext cx="11677432" cy="459715"/>
          </a:xfrm>
        </p:spPr>
        <p:txBody>
          <a:bodyPr/>
          <a:lstStyle/>
          <a:p>
            <a:pPr algn="just"/>
            <a:r>
              <a:rPr lang="id-ID" sz="1800" b="1" dirty="0">
                <a:latin typeface="Arial" panose="020B0604020202020204" pitchFamily="34" charset="0"/>
                <a:cs typeface="Arial" panose="020B0604020202020204" pitchFamily="34" charset="0"/>
              </a:rPr>
              <a:t>Chip transaction still dominates across ages, with indication of seasonality around end-of-year season</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7CE8E6F0-3FA2-9DA6-FE12-E5886F64786D}"/>
              </a:ext>
            </a:extLst>
          </p:cNvPr>
          <p:cNvSpPr txBox="1">
            <a:spLocks/>
          </p:cNvSpPr>
          <p:nvPr/>
        </p:nvSpPr>
        <p:spPr>
          <a:xfrm>
            <a:off x="628868" y="596163"/>
            <a:ext cx="11424666" cy="608522"/>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Online transaction shows a higher baseline for younger customers (&lt;=30 years), where the y</a:t>
            </a:r>
            <a:r>
              <a:rPr lang="en-US" sz="1600" dirty="0" err="1">
                <a:latin typeface="Arial"/>
                <a:cs typeface="Arial"/>
              </a:rPr>
              <a:t>ounger</a:t>
            </a:r>
            <a:r>
              <a:rPr lang="en-US" sz="1600" dirty="0">
                <a:latin typeface="Arial"/>
                <a:cs typeface="Arial"/>
              </a:rPr>
              <a:t> shoppers seem to be attracted to promotional activities when making online transactions</a:t>
            </a:r>
          </a:p>
        </p:txBody>
      </p:sp>
      <p:graphicFrame>
        <p:nvGraphicFramePr>
          <p:cNvPr id="4" name="Chart 3">
            <a:extLst>
              <a:ext uri="{FF2B5EF4-FFF2-40B4-BE49-F238E27FC236}">
                <a16:creationId xmlns:a16="http://schemas.microsoft.com/office/drawing/2014/main" id="{6A74207E-EB0A-C7BA-A2B3-19FCBC465E3F}"/>
              </a:ext>
            </a:extLst>
          </p:cNvPr>
          <p:cNvGraphicFramePr/>
          <p:nvPr>
            <p:extLst>
              <p:ext uri="{D42A27DB-BD31-4B8C-83A1-F6EECF244321}">
                <p14:modId xmlns:p14="http://schemas.microsoft.com/office/powerpoint/2010/main" val="1606896119"/>
              </p:ext>
            </p:extLst>
          </p:nvPr>
        </p:nvGraphicFramePr>
        <p:xfrm>
          <a:off x="628868" y="1364688"/>
          <a:ext cx="5467132" cy="4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71D1C8E7-8B42-09F1-AF14-015469299C25}"/>
              </a:ext>
            </a:extLst>
          </p:cNvPr>
          <p:cNvGraphicFramePr/>
          <p:nvPr>
            <p:extLst>
              <p:ext uri="{D42A27DB-BD31-4B8C-83A1-F6EECF244321}">
                <p14:modId xmlns:p14="http://schemas.microsoft.com/office/powerpoint/2010/main" val="427244719"/>
              </p:ext>
            </p:extLst>
          </p:nvPr>
        </p:nvGraphicFramePr>
        <p:xfrm>
          <a:off x="6216868" y="1364688"/>
          <a:ext cx="5467132" cy="4724400"/>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Arrow Connector 7">
            <a:extLst>
              <a:ext uri="{FF2B5EF4-FFF2-40B4-BE49-F238E27FC236}">
                <a16:creationId xmlns:a16="http://schemas.microsoft.com/office/drawing/2014/main" id="{A15E7569-C93A-EE2D-BEFA-AD970040FD7A}"/>
              </a:ext>
            </a:extLst>
          </p:cNvPr>
          <p:cNvCxnSpPr>
            <a:cxnSpLocks/>
          </p:cNvCxnSpPr>
          <p:nvPr/>
        </p:nvCxnSpPr>
        <p:spPr>
          <a:xfrm flipV="1">
            <a:off x="1514475" y="4410075"/>
            <a:ext cx="4143375" cy="123825"/>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Rounded Corners 13">
            <a:extLst>
              <a:ext uri="{FF2B5EF4-FFF2-40B4-BE49-F238E27FC236}">
                <a16:creationId xmlns:a16="http://schemas.microsoft.com/office/drawing/2014/main" id="{69E13919-41C2-33E2-8ED9-934F258A2745}"/>
              </a:ext>
            </a:extLst>
          </p:cNvPr>
          <p:cNvSpPr/>
          <p:nvPr/>
        </p:nvSpPr>
        <p:spPr>
          <a:xfrm>
            <a:off x="2943225" y="3781425"/>
            <a:ext cx="1743075" cy="485775"/>
          </a:xfrm>
          <a:prstGeom prst="roundRect">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000" b="1" dirty="0">
                <a:solidFill>
                  <a:schemeClr val="bg1"/>
                </a:solidFill>
              </a:rPr>
              <a:t>Several peak, indicating pull during events or promotions</a:t>
            </a:r>
            <a:endParaRPr lang="en-US" sz="1000" b="1" dirty="0">
              <a:solidFill>
                <a:schemeClr val="bg1"/>
              </a:solidFill>
            </a:endParaRPr>
          </a:p>
        </p:txBody>
      </p:sp>
    </p:spTree>
    <p:extLst>
      <p:ext uri="{BB962C8B-B14F-4D97-AF65-F5344CB8AC3E}">
        <p14:creationId xmlns:p14="http://schemas.microsoft.com/office/powerpoint/2010/main" val="20571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CD8C0-AFE1-2FFC-5721-A2E13ADA7BC7}"/>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C49A8BAA-8F87-9339-AB6B-C3D496911836}"/>
              </a:ext>
            </a:extLst>
          </p:cNvPr>
          <p:cNvSpPr>
            <a:spLocks noGrp="1"/>
          </p:cNvSpPr>
          <p:nvPr>
            <p:ph type="title"/>
          </p:nvPr>
        </p:nvSpPr>
        <p:spPr>
          <a:xfrm>
            <a:off x="628868" y="121934"/>
            <a:ext cx="11677432" cy="459715"/>
          </a:xfrm>
        </p:spPr>
        <p:txBody>
          <a:bodyPr/>
          <a:lstStyle/>
          <a:p>
            <a:pPr algn="just"/>
            <a:r>
              <a:rPr lang="id-ID" sz="1800" b="1" dirty="0">
                <a:latin typeface="Arial" panose="020B0604020202020204" pitchFamily="34" charset="0"/>
                <a:cs typeface="Arial" panose="020B0604020202020204" pitchFamily="34" charset="0"/>
              </a:rPr>
              <a:t>While the older consumer, tend to be less affected by seasonality and promo/events</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EE2EFD33-8AB0-2284-05FE-A8EF3F7EC8CC}"/>
              </a:ext>
            </a:extLst>
          </p:cNvPr>
          <p:cNvSpPr txBox="1">
            <a:spLocks/>
          </p:cNvSpPr>
          <p:nvPr/>
        </p:nvSpPr>
        <p:spPr>
          <a:xfrm>
            <a:off x="628868" y="564243"/>
            <a:ext cx="11424666" cy="46950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As the transaction amount remains relatively stable across payment type for over the year.</a:t>
            </a:r>
            <a:endParaRPr lang="en-US" sz="1600" dirty="0">
              <a:latin typeface="Arial"/>
              <a:cs typeface="Arial"/>
            </a:endParaRPr>
          </a:p>
        </p:txBody>
      </p:sp>
      <p:graphicFrame>
        <p:nvGraphicFramePr>
          <p:cNvPr id="4" name="Chart 3">
            <a:extLst>
              <a:ext uri="{FF2B5EF4-FFF2-40B4-BE49-F238E27FC236}">
                <a16:creationId xmlns:a16="http://schemas.microsoft.com/office/drawing/2014/main" id="{FE0EFCEC-B8EC-211B-1E43-122D6871F94B}"/>
              </a:ext>
            </a:extLst>
          </p:cNvPr>
          <p:cNvGraphicFramePr/>
          <p:nvPr>
            <p:extLst>
              <p:ext uri="{D42A27DB-BD31-4B8C-83A1-F6EECF244321}">
                <p14:modId xmlns:p14="http://schemas.microsoft.com/office/powerpoint/2010/main" val="679476109"/>
              </p:ext>
            </p:extLst>
          </p:nvPr>
        </p:nvGraphicFramePr>
        <p:xfrm>
          <a:off x="628868" y="1364688"/>
          <a:ext cx="5467132" cy="4724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AB1238D7-280A-9CFC-EB95-631E38C64C72}"/>
              </a:ext>
            </a:extLst>
          </p:cNvPr>
          <p:cNvGraphicFramePr/>
          <p:nvPr>
            <p:extLst>
              <p:ext uri="{D42A27DB-BD31-4B8C-83A1-F6EECF244321}">
                <p14:modId xmlns:p14="http://schemas.microsoft.com/office/powerpoint/2010/main" val="4231370197"/>
              </p:ext>
            </p:extLst>
          </p:nvPr>
        </p:nvGraphicFramePr>
        <p:xfrm>
          <a:off x="6216868" y="1364688"/>
          <a:ext cx="5467132" cy="47244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5969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BA32D-EF3C-1598-3F54-BF3824780D63}"/>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83FBDF03-68F0-56B5-2EBA-CF25A3102A58}"/>
              </a:ext>
            </a:extLst>
          </p:cNvPr>
          <p:cNvSpPr>
            <a:spLocks noGrp="1"/>
          </p:cNvSpPr>
          <p:nvPr>
            <p:ph type="title"/>
          </p:nvPr>
        </p:nvSpPr>
        <p:spPr>
          <a:xfrm>
            <a:off x="656350" y="250382"/>
            <a:ext cx="11424666" cy="459715"/>
          </a:xfrm>
        </p:spPr>
        <p:txBody>
          <a:bodyPr/>
          <a:lstStyle/>
          <a:p>
            <a:pPr algn="just"/>
            <a:r>
              <a:rPr lang="id-ID" sz="1800" b="1" dirty="0">
                <a:latin typeface="Arial" panose="020B0604020202020204" pitchFamily="34" charset="0"/>
                <a:cs typeface="Arial" panose="020B0604020202020204" pitchFamily="34" charset="0"/>
              </a:rPr>
              <a:t>Individuals under 30 have high leverage in their early-career journey, as this generation is more likely to spend money and get a loan (car loan, mortgage, etc).</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AA36D067-F0B7-A373-C009-B0645A7E1EF6}"/>
              </a:ext>
            </a:extLst>
          </p:cNvPr>
          <p:cNvSpPr txBox="1">
            <a:spLocks/>
          </p:cNvSpPr>
          <p:nvPr/>
        </p:nvSpPr>
        <p:spPr>
          <a:xfrm>
            <a:off x="656350" y="660398"/>
            <a:ext cx="11424666" cy="46950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While the middle-aged individuals are entering their prime performance and can reduce their debt </a:t>
            </a:r>
            <a:endParaRPr lang="en-US" sz="1600" dirty="0">
              <a:latin typeface="Arial"/>
              <a:cs typeface="Arial"/>
            </a:endParaRPr>
          </a:p>
        </p:txBody>
      </p:sp>
      <p:graphicFrame>
        <p:nvGraphicFramePr>
          <p:cNvPr id="6" name="Chart 5">
            <a:extLst>
              <a:ext uri="{FF2B5EF4-FFF2-40B4-BE49-F238E27FC236}">
                <a16:creationId xmlns:a16="http://schemas.microsoft.com/office/drawing/2014/main" id="{738BD1AA-EF7B-F496-7E50-4BE20A5B490B}"/>
              </a:ext>
            </a:extLst>
          </p:cNvPr>
          <p:cNvGraphicFramePr/>
          <p:nvPr>
            <p:extLst>
              <p:ext uri="{D42A27DB-BD31-4B8C-83A1-F6EECF244321}">
                <p14:modId xmlns:p14="http://schemas.microsoft.com/office/powerpoint/2010/main" val="3251454790"/>
              </p:ext>
            </p:extLst>
          </p:nvPr>
        </p:nvGraphicFramePr>
        <p:xfrm>
          <a:off x="681669" y="1490577"/>
          <a:ext cx="5588501" cy="47070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E9B3CCB7-AE31-A23E-9611-68BE1C41A12F}"/>
              </a:ext>
            </a:extLst>
          </p:cNvPr>
          <p:cNvGraphicFramePr/>
          <p:nvPr>
            <p:extLst>
              <p:ext uri="{D42A27DB-BD31-4B8C-83A1-F6EECF244321}">
                <p14:modId xmlns:p14="http://schemas.microsoft.com/office/powerpoint/2010/main" val="2903811994"/>
              </p:ext>
            </p:extLst>
          </p:nvPr>
        </p:nvGraphicFramePr>
        <p:xfrm>
          <a:off x="6495066" y="1490578"/>
          <a:ext cx="5217965" cy="470702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1922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AAE3F-613D-BFA4-3807-F7F7FAD1EFA8}"/>
              </a:ext>
            </a:extLst>
          </p:cNvPr>
          <p:cNvSpPr>
            <a:spLocks noGrp="1"/>
          </p:cNvSpPr>
          <p:nvPr>
            <p:ph type="title"/>
          </p:nvPr>
        </p:nvSpPr>
        <p:spPr>
          <a:xfrm>
            <a:off x="4171434" y="141890"/>
            <a:ext cx="7252710" cy="576387"/>
          </a:xfrm>
        </p:spPr>
        <p:txBody>
          <a:bodyPr vert="horz" lIns="91440" tIns="45720" rIns="91440" bIns="45720" rtlCol="0" anchor="t">
            <a:normAutofit/>
          </a:bodyPr>
          <a:lstStyle/>
          <a:p>
            <a:r>
              <a:rPr lang="en-US" sz="3200" b="1" i="0" kern="1200" spc="-200" baseline="0" dirty="0">
                <a:solidFill>
                  <a:srgbClr val="FFC000"/>
                </a:solidFill>
                <a:latin typeface="+mj-lt"/>
                <a:ea typeface="+mj-ea"/>
                <a:cs typeface="+mj-cs"/>
              </a:rPr>
              <a:t>Consumer </a:t>
            </a:r>
            <a:r>
              <a:rPr lang="en-US" sz="3200" b="1" i="0" kern="1200" spc="-200" baseline="0" dirty="0" err="1">
                <a:solidFill>
                  <a:srgbClr val="FFC000"/>
                </a:solidFill>
                <a:latin typeface="+mj-lt"/>
                <a:ea typeface="+mj-ea"/>
                <a:cs typeface="+mj-cs"/>
              </a:rPr>
              <a:t>Behaviour</a:t>
            </a:r>
            <a:r>
              <a:rPr lang="en-US" sz="3200" b="1" i="0" kern="1200" spc="-200" baseline="0" dirty="0">
                <a:solidFill>
                  <a:srgbClr val="FFC000"/>
                </a:solidFill>
                <a:latin typeface="+mj-lt"/>
                <a:ea typeface="+mj-ea"/>
                <a:cs typeface="+mj-cs"/>
              </a:rPr>
              <a:t> Trends</a:t>
            </a:r>
            <a:r>
              <a:rPr lang="id-ID" sz="3200" b="1" i="0" kern="1200" spc="-200" baseline="0" dirty="0">
                <a:solidFill>
                  <a:srgbClr val="FFC000"/>
                </a:solidFill>
                <a:latin typeface="+mj-lt"/>
                <a:ea typeface="+mj-ea"/>
                <a:cs typeface="+mj-cs"/>
              </a:rPr>
              <a:t> Summary</a:t>
            </a:r>
            <a:endParaRPr lang="en-US" sz="3200" b="1" i="0" kern="1200" spc="-200" baseline="0" dirty="0">
              <a:solidFill>
                <a:srgbClr val="FFC000"/>
              </a:solidFill>
              <a:latin typeface="+mj-lt"/>
              <a:ea typeface="+mj-ea"/>
              <a:cs typeface="+mj-cs"/>
            </a:endParaRPr>
          </a:p>
        </p:txBody>
      </p:sp>
      <p:pic>
        <p:nvPicPr>
          <p:cNvPr id="4" name="Content Placeholder 3" descr="Young people using credit card and laptop for shopping">
            <a:extLst>
              <a:ext uri="{FF2B5EF4-FFF2-40B4-BE49-F238E27FC236}">
                <a16:creationId xmlns:a16="http://schemas.microsoft.com/office/drawing/2014/main" id="{043693C9-8370-41E7-81FC-1104291BA348}"/>
              </a:ext>
            </a:extLst>
          </p:cNvPr>
          <p:cNvPicPr>
            <a:picLocks noGrp="1" noChangeAspect="1"/>
          </p:cNvPicPr>
          <p:nvPr>
            <p:ph type="pic" sz="quarter" idx="13"/>
          </p:nvPr>
        </p:nvPicPr>
        <p:blipFill>
          <a:blip r:embed="rId3"/>
          <a:srcRect l="31046" r="29793" b="-2"/>
          <a:stretch>
            <a:fillRect/>
          </a:stretch>
        </p:blipFill>
        <p:spPr>
          <a:xfrm>
            <a:off x="20" y="1"/>
            <a:ext cx="4023340" cy="6858000"/>
          </a:xfrm>
          <a:prstGeom prst="rect">
            <a:avLst/>
          </a:prstGeom>
          <a:noFill/>
        </p:spPr>
      </p:pic>
      <p:sp>
        <p:nvSpPr>
          <p:cNvPr id="5" name="TextBox 4">
            <a:extLst>
              <a:ext uri="{FF2B5EF4-FFF2-40B4-BE49-F238E27FC236}">
                <a16:creationId xmlns:a16="http://schemas.microsoft.com/office/drawing/2014/main" id="{128EB260-BDFD-4097-B74E-8A831CCCDE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167197" y="670034"/>
            <a:ext cx="7993251" cy="5517931"/>
          </a:xfrm>
          <a:prstGeom prst="rect">
            <a:avLst/>
          </a:prstGeom>
        </p:spPr>
        <p:txBody>
          <a:bodyPr>
            <a:noAutofit/>
          </a:bodyPr>
          <a:lstStyle/>
          <a:p>
            <a:pPr marL="0" marR="0" lvl="0" indent="0" algn="just" defTabSz="914400" rtl="0" eaLnBrk="1" fontAlgn="auto" latinLnBrk="0" hangingPunct="1">
              <a:lnSpc>
                <a:spcPct val="150000"/>
              </a:lnSpc>
              <a:spcBef>
                <a:spcPts val="2500"/>
              </a:spcBef>
              <a:buClrTx/>
              <a:buSzTx/>
              <a:buFontTx/>
              <a:buNone/>
              <a:tabLst/>
              <a:defRPr/>
            </a:pPr>
            <a:r>
              <a:rPr kumimoji="0" lang="en-US" sz="13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Younger Consumers' Spending</a:t>
            </a:r>
          </a:p>
          <a:p>
            <a:pPr marL="0" marR="0" lvl="1" indent="0" algn="just" defTabSz="914400" rtl="0" eaLnBrk="1" fontAlgn="auto" latinLnBrk="0" hangingPunct="1">
              <a:lnSpc>
                <a:spcPct val="150000"/>
              </a:lnSpc>
              <a:spcBef>
                <a:spcPts val="1000"/>
              </a:spcBef>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Consumers age</a:t>
            </a:r>
            <a:r>
              <a:rPr lang="id-ID" sz="1300" dirty="0">
                <a:solidFill>
                  <a:srgbClr val="000000"/>
                </a:solidFill>
                <a:latin typeface="Arial" panose="020B0604020202020204" pitchFamily="34" charset="0"/>
                <a:cs typeface="Arial" panose="020B0604020202020204" pitchFamily="34" charset="0"/>
              </a:rPr>
              <a:t>d</a:t>
            </a: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30 and below make frequent purchases with lower average values, showing indulgent behavior.</a:t>
            </a:r>
          </a:p>
          <a:p>
            <a:pPr marL="0" marR="0" lvl="0" indent="0" algn="just" defTabSz="914400" rtl="0" eaLnBrk="1" fontAlgn="auto" latinLnBrk="0" hangingPunct="1">
              <a:lnSpc>
                <a:spcPct val="150000"/>
              </a:lnSpc>
              <a:spcBef>
                <a:spcPts val="2500"/>
              </a:spcBef>
              <a:buClrTx/>
              <a:buSzTx/>
              <a:buFontTx/>
              <a:buNone/>
              <a:tabLst/>
              <a:defRPr/>
            </a:pPr>
            <a:r>
              <a:rPr kumimoji="0" lang="en-US" sz="13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Stable Spending Group</a:t>
            </a:r>
          </a:p>
          <a:p>
            <a:pPr marL="0" marR="0" lvl="1" indent="0" algn="just" defTabSz="914400" rtl="0" eaLnBrk="1" fontAlgn="auto" latinLnBrk="0" hangingPunct="1">
              <a:lnSpc>
                <a:spcPct val="150000"/>
              </a:lnSpc>
              <a:spcBef>
                <a:spcPts val="1000"/>
              </a:spcBef>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Consumers aged 31 to 41 display stable and rational spending growth compared to younger consumers.</a:t>
            </a:r>
            <a:endParaRPr kumimoji="0" lang="id-ID"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lvl="0" algn="just">
              <a:lnSpc>
                <a:spcPct val="150000"/>
              </a:lnSpc>
              <a:spcBef>
                <a:spcPts val="2500"/>
              </a:spcBef>
              <a:defRPr/>
            </a:pPr>
            <a:r>
              <a:rPr lang="en-US" sz="1300" b="1" dirty="0">
                <a:solidFill>
                  <a:srgbClr val="0070C0"/>
                </a:solidFill>
                <a:latin typeface="Arial" panose="020B0604020202020204" pitchFamily="34" charset="0"/>
                <a:cs typeface="Arial" panose="020B0604020202020204" pitchFamily="34" charset="0"/>
              </a:rPr>
              <a:t>Older Consumers' Patterns</a:t>
            </a:r>
          </a:p>
          <a:p>
            <a:pPr marL="0" lvl="1" algn="just">
              <a:lnSpc>
                <a:spcPct val="150000"/>
              </a:lnSpc>
              <a:spcBef>
                <a:spcPts val="1000"/>
              </a:spcBef>
              <a:defRPr/>
            </a:pPr>
            <a:r>
              <a:rPr lang="en-US" sz="1300" dirty="0">
                <a:solidFill>
                  <a:srgbClr val="000000"/>
                </a:solidFill>
                <a:latin typeface="Arial" panose="020B0604020202020204" pitchFamily="34" charset="0"/>
                <a:cs typeface="Arial" panose="020B0604020202020204" pitchFamily="34" charset="0"/>
              </a:rPr>
              <a:t>Older consumers maintain consistent spending, showing less sensitivity to seasonal sales and promotions.</a:t>
            </a:r>
          </a:p>
          <a:p>
            <a:pPr lvl="0" algn="just">
              <a:lnSpc>
                <a:spcPct val="150000"/>
              </a:lnSpc>
              <a:spcBef>
                <a:spcPts val="2500"/>
              </a:spcBef>
              <a:defRPr/>
            </a:pPr>
            <a:r>
              <a:rPr lang="en-US" sz="1300" b="1" dirty="0">
                <a:solidFill>
                  <a:srgbClr val="0070C0"/>
                </a:solidFill>
                <a:latin typeface="Arial" panose="020B0604020202020204" pitchFamily="34" charset="0"/>
                <a:cs typeface="Arial" panose="020B0604020202020204" pitchFamily="34" charset="0"/>
              </a:rPr>
              <a:t>Shift from Swipe to Chip</a:t>
            </a:r>
          </a:p>
          <a:p>
            <a:pPr marL="0" lvl="1" algn="just">
              <a:lnSpc>
                <a:spcPct val="150000"/>
              </a:lnSpc>
              <a:spcBef>
                <a:spcPts val="1000"/>
              </a:spcBef>
              <a:defRPr/>
            </a:pPr>
            <a:r>
              <a:rPr lang="en-US" sz="1300" dirty="0">
                <a:solidFill>
                  <a:srgbClr val="000000"/>
                </a:solidFill>
                <a:latin typeface="Arial" panose="020B0604020202020204" pitchFamily="34" charset="0"/>
                <a:cs typeface="Arial" panose="020B0604020202020204" pitchFamily="34" charset="0"/>
              </a:rPr>
              <a:t>Chip transactions have become the dominant payment method, replacing swipe cards for enhanced security.</a:t>
            </a:r>
            <a:endPar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0" marR="0" lvl="0" indent="0" algn="just" defTabSz="914400" rtl="0" eaLnBrk="1" fontAlgn="auto" latinLnBrk="0" hangingPunct="1">
              <a:lnSpc>
                <a:spcPct val="150000"/>
              </a:lnSpc>
              <a:spcBef>
                <a:spcPts val="2500"/>
              </a:spcBef>
              <a:buClrTx/>
              <a:buSzTx/>
              <a:buFontTx/>
              <a:buNone/>
              <a:tabLst/>
              <a:defRPr/>
            </a:pPr>
            <a:r>
              <a:rPr kumimoji="0" lang="en-US" sz="1300" b="1" i="0" u="none" strike="noStrike" kern="1200" cap="none" spc="0" normalizeH="0" baseline="0" noProof="0" dirty="0">
                <a:ln>
                  <a:noFill/>
                </a:ln>
                <a:solidFill>
                  <a:srgbClr val="0070C0"/>
                </a:solidFill>
                <a:effectLst/>
                <a:uLnTx/>
                <a:uFillTx/>
                <a:latin typeface="Arial" panose="020B0604020202020204" pitchFamily="34" charset="0"/>
                <a:cs typeface="Arial" panose="020B0604020202020204" pitchFamily="34" charset="0"/>
              </a:rPr>
              <a:t>Online Transaction Growth</a:t>
            </a:r>
          </a:p>
          <a:p>
            <a:pPr marL="0" marR="0" lvl="1" indent="0" algn="just" defTabSz="914400" rtl="0" eaLnBrk="1" fontAlgn="auto" latinLnBrk="0" hangingPunct="1">
              <a:lnSpc>
                <a:spcPct val="150000"/>
              </a:lnSpc>
              <a:spcBef>
                <a:spcPts val="1000"/>
              </a:spcBef>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Online transactions are increasingly popular among younger demographics, driving digital market engagement.</a:t>
            </a:r>
          </a:p>
        </p:txBody>
      </p:sp>
    </p:spTree>
    <p:extLst>
      <p:ext uri="{BB962C8B-B14F-4D97-AF65-F5344CB8AC3E}">
        <p14:creationId xmlns:p14="http://schemas.microsoft.com/office/powerpoint/2010/main" val="3600548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472C-8CE1-86D5-65DA-780B482693E3}"/>
              </a:ext>
            </a:extLst>
          </p:cNvPr>
          <p:cNvSpPr>
            <a:spLocks noGrp="1"/>
          </p:cNvSpPr>
          <p:nvPr>
            <p:ph type="title"/>
          </p:nvPr>
        </p:nvSpPr>
        <p:spPr>
          <a:xfrm>
            <a:off x="569602" y="211888"/>
            <a:ext cx="7252710" cy="1138769"/>
          </a:xfrm>
        </p:spPr>
        <p:txBody>
          <a:bodyPr vert="horz" lIns="91440" tIns="45720" rIns="91440" bIns="45720" rtlCol="0" anchor="t">
            <a:normAutofit/>
          </a:bodyPr>
          <a:lstStyle/>
          <a:p>
            <a:r>
              <a:rPr lang="en-US" sz="3200" b="1" i="0" kern="1200" spc="-200" baseline="0" dirty="0">
                <a:solidFill>
                  <a:srgbClr val="FFC000"/>
                </a:solidFill>
                <a:latin typeface="+mj-lt"/>
                <a:ea typeface="+mj-ea"/>
                <a:cs typeface="+mj-cs"/>
              </a:rPr>
              <a:t>Key Takeaways</a:t>
            </a:r>
          </a:p>
        </p:txBody>
      </p:sp>
      <p:sp>
        <p:nvSpPr>
          <p:cNvPr id="5" name="TextBox 4">
            <a:extLst>
              <a:ext uri="{FF2B5EF4-FFF2-40B4-BE49-F238E27FC236}">
                <a16:creationId xmlns:a16="http://schemas.microsoft.com/office/drawing/2014/main" id="{478DFDE8-88C0-4138-908A-B636B5AE2C2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9602" y="954693"/>
            <a:ext cx="7225415" cy="5540054"/>
          </a:xfrm>
          <a:prstGeom prst="rect">
            <a:avLst/>
          </a:prstGeom>
        </p:spPr>
        <p:txBody>
          <a:bodyPr>
            <a:normAutofit/>
          </a:bodyPr>
          <a:lstStyle/>
          <a:p>
            <a:pPr marL="0" indent="0" algn="just">
              <a:lnSpc>
                <a:spcPct val="90000"/>
              </a:lnSpc>
              <a:spcBef>
                <a:spcPts val="2500"/>
              </a:spcBef>
              <a:spcAft>
                <a:spcPts val="600"/>
              </a:spcAft>
              <a:buNone/>
            </a:pPr>
            <a:r>
              <a:rPr lang="id-ID" sz="1400" b="1" dirty="0">
                <a:solidFill>
                  <a:srgbClr val="0070C0"/>
                </a:solidFill>
                <a:latin typeface="Arial" panose="020B0604020202020204" pitchFamily="34" charset="0"/>
                <a:cs typeface="Arial" panose="020B0604020202020204" pitchFamily="34" charset="0"/>
              </a:rPr>
              <a:t>Emerging trend :</a:t>
            </a:r>
            <a:endParaRPr lang="en-US" sz="1400" b="1" dirty="0">
              <a:solidFill>
                <a:srgbClr val="0070C0"/>
              </a:solidFill>
              <a:latin typeface="Arial" panose="020B0604020202020204" pitchFamily="34" charset="0"/>
              <a:cs typeface="Arial" panose="020B0604020202020204" pitchFamily="34" charset="0"/>
            </a:endParaRPr>
          </a:p>
          <a:p>
            <a:pPr marL="0" lvl="1" indent="0" algn="just">
              <a:lnSpc>
                <a:spcPct val="90000"/>
              </a:lnSpc>
              <a:spcBef>
                <a:spcPts val="1000"/>
              </a:spcBef>
              <a:spcAft>
                <a:spcPts val="600"/>
              </a:spcAft>
              <a:buNone/>
            </a:pPr>
            <a:r>
              <a:rPr lang="en-US" sz="1400" dirty="0">
                <a:latin typeface="Arial" panose="020B0604020202020204" pitchFamily="34" charset="0"/>
                <a:cs typeface="Arial" panose="020B0604020202020204" pitchFamily="34" charset="0"/>
              </a:rPr>
              <a:t>Increasing debit/credit card use by younger consumers and rise of online transactions drive industry growth.</a:t>
            </a:r>
          </a:p>
          <a:p>
            <a:pPr marL="0" indent="0" algn="just">
              <a:lnSpc>
                <a:spcPct val="90000"/>
              </a:lnSpc>
              <a:spcBef>
                <a:spcPts val="2500"/>
              </a:spcBef>
              <a:spcAft>
                <a:spcPts val="600"/>
              </a:spcAft>
              <a:buNone/>
            </a:pPr>
            <a:r>
              <a:rPr lang="en-US" sz="1400" b="1" dirty="0">
                <a:solidFill>
                  <a:srgbClr val="0070C0"/>
                </a:solidFill>
                <a:latin typeface="Arial" panose="020B0604020202020204" pitchFamily="34" charset="0"/>
                <a:cs typeface="Arial" panose="020B0604020202020204" pitchFamily="34" charset="0"/>
              </a:rPr>
              <a:t>Business Opportunities</a:t>
            </a:r>
          </a:p>
          <a:p>
            <a:pPr marL="0" lvl="1" indent="0" algn="just">
              <a:lnSpc>
                <a:spcPct val="90000"/>
              </a:lnSpc>
              <a:spcBef>
                <a:spcPts val="1000"/>
              </a:spcBef>
              <a:spcAft>
                <a:spcPts val="600"/>
              </a:spcAft>
              <a:buNone/>
            </a:pPr>
            <a:r>
              <a:rPr lang="en-US" sz="1400" dirty="0">
                <a:latin typeface="Arial" panose="020B0604020202020204" pitchFamily="34" charset="0"/>
                <a:cs typeface="Arial" panose="020B0604020202020204" pitchFamily="34" charset="0"/>
              </a:rPr>
              <a:t>Businesses can capitalize on trends by developing digital payment solutions and targeted promotions for youth.</a:t>
            </a:r>
          </a:p>
          <a:p>
            <a:pPr marL="0" indent="0" algn="just">
              <a:lnSpc>
                <a:spcPct val="90000"/>
              </a:lnSpc>
              <a:spcBef>
                <a:spcPts val="2500"/>
              </a:spcBef>
              <a:spcAft>
                <a:spcPts val="600"/>
              </a:spcAft>
              <a:buNone/>
            </a:pPr>
            <a:r>
              <a:rPr lang="en-US" sz="1400" b="1" dirty="0">
                <a:solidFill>
                  <a:srgbClr val="0070C0"/>
                </a:solidFill>
                <a:latin typeface="Arial" panose="020B0604020202020204" pitchFamily="34" charset="0"/>
                <a:cs typeface="Arial" panose="020B0604020202020204" pitchFamily="34" charset="0"/>
              </a:rPr>
              <a:t>Credit Risk Management</a:t>
            </a:r>
          </a:p>
          <a:p>
            <a:pPr marL="0" lvl="1" indent="0" algn="just">
              <a:lnSpc>
                <a:spcPct val="90000"/>
              </a:lnSpc>
              <a:spcBef>
                <a:spcPts val="1000"/>
              </a:spcBef>
              <a:spcAft>
                <a:spcPts val="600"/>
              </a:spcAft>
              <a:buNone/>
            </a:pPr>
            <a:r>
              <a:rPr lang="en-US" sz="1400" dirty="0">
                <a:latin typeface="Arial" panose="020B0604020202020204" pitchFamily="34" charset="0"/>
                <a:cs typeface="Arial" panose="020B0604020202020204" pitchFamily="34" charset="0"/>
              </a:rPr>
              <a:t>High leverage among younger consumers poses credit risks, requiring vigilant risk monitoring and management.</a:t>
            </a:r>
          </a:p>
          <a:p>
            <a:pPr marL="0" indent="0" algn="just">
              <a:lnSpc>
                <a:spcPct val="90000"/>
              </a:lnSpc>
              <a:spcBef>
                <a:spcPts val="2500"/>
              </a:spcBef>
              <a:spcAft>
                <a:spcPts val="600"/>
              </a:spcAft>
              <a:buNone/>
            </a:pPr>
            <a:r>
              <a:rPr lang="en-US" sz="1400" b="1" dirty="0">
                <a:solidFill>
                  <a:srgbClr val="0070C0"/>
                </a:solidFill>
                <a:latin typeface="Arial" panose="020B0604020202020204" pitchFamily="34" charset="0"/>
                <a:cs typeface="Arial" panose="020B0604020202020204" pitchFamily="34" charset="0"/>
              </a:rPr>
              <a:t>Strategic Adaptation</a:t>
            </a:r>
          </a:p>
          <a:p>
            <a:pPr marL="0" lvl="1" indent="0" algn="just">
              <a:lnSpc>
                <a:spcPct val="90000"/>
              </a:lnSpc>
              <a:spcBef>
                <a:spcPts val="1000"/>
              </a:spcBef>
              <a:spcAft>
                <a:spcPts val="600"/>
              </a:spcAft>
              <a:buNone/>
            </a:pPr>
            <a:r>
              <a:rPr lang="en-US" sz="1400" dirty="0">
                <a:latin typeface="Arial" panose="020B0604020202020204" pitchFamily="34" charset="0"/>
                <a:cs typeface="Arial" panose="020B0604020202020204" pitchFamily="34" charset="0"/>
              </a:rPr>
              <a:t>Adapting to evolving consumer behaviors using data-driven insights is crucial for financial sector success.</a:t>
            </a:r>
          </a:p>
        </p:txBody>
      </p:sp>
      <p:pic>
        <p:nvPicPr>
          <p:cNvPr id="4" name="Content Placeholder 3" descr="Fintech electronic banking internet network finance technology">
            <a:extLst>
              <a:ext uri="{FF2B5EF4-FFF2-40B4-BE49-F238E27FC236}">
                <a16:creationId xmlns:a16="http://schemas.microsoft.com/office/drawing/2014/main" id="{B8240AA1-07DE-4B4B-9DFA-CAA02C4BB21D}"/>
              </a:ext>
            </a:extLst>
          </p:cNvPr>
          <p:cNvPicPr>
            <a:picLocks noGrp="1" noChangeAspect="1"/>
          </p:cNvPicPr>
          <p:nvPr>
            <p:ph type="pic" sz="quarter" idx="13"/>
          </p:nvPr>
        </p:nvPicPr>
        <p:blipFill>
          <a:blip r:embed="rId3"/>
          <a:srcRect l="24679" r="31321"/>
          <a:stretch>
            <a:fillRect/>
          </a:stretch>
        </p:blipFill>
        <p:spPr>
          <a:xfrm>
            <a:off x="8168640" y="1"/>
            <a:ext cx="4023360" cy="6858000"/>
          </a:xfrm>
          <a:prstGeom prst="rect">
            <a:avLst/>
          </a:prstGeom>
          <a:noFill/>
        </p:spPr>
      </p:pic>
    </p:spTree>
    <p:extLst>
      <p:ext uri="{BB962C8B-B14F-4D97-AF65-F5344CB8AC3E}">
        <p14:creationId xmlns:p14="http://schemas.microsoft.com/office/powerpoint/2010/main" val="2112068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3">
            <a:extLst>
              <a:ext uri="{FF2B5EF4-FFF2-40B4-BE49-F238E27FC236}">
                <a16:creationId xmlns:a16="http://schemas.microsoft.com/office/drawing/2014/main" id="{DBD05C46-AEB7-63D6-E7F3-ED69A20C8109}"/>
              </a:ext>
            </a:extLst>
          </p:cNvPr>
          <p:cNvSpPr txBox="1">
            <a:spLocks/>
          </p:cNvSpPr>
          <p:nvPr/>
        </p:nvSpPr>
        <p:spPr>
          <a:xfrm>
            <a:off x="0" y="0"/>
            <a:ext cx="4055159" cy="6858000"/>
          </a:xfrm>
          <a:prstGeom prst="rect">
            <a:avLst/>
          </a:prstGeom>
          <a:solidFill>
            <a:schemeClr val="accent1">
              <a:lumMod val="60000"/>
              <a:lumOff val="40000"/>
            </a:schemeClr>
          </a:solidFill>
        </p:spPr>
        <p:txBody>
          <a:bodyPr vert="horz" lIns="0" tIns="0" rIns="0" bIns="0" rtlCol="0" anchor="t" anchorCtr="0">
            <a:noAutofit/>
          </a:bodyPr>
          <a:lstStyle>
            <a:lvl1pPr algn="l" defTabSz="914400" rtl="0" eaLnBrk="1" latinLnBrk="0" hangingPunct="1">
              <a:lnSpc>
                <a:spcPct val="90000"/>
              </a:lnSpc>
              <a:spcBef>
                <a:spcPct val="0"/>
              </a:spcBef>
              <a:buNone/>
              <a:defRPr sz="2100" b="1" kern="1200" spc="-30" baseline="0">
                <a:solidFill>
                  <a:srgbClr val="240000"/>
                </a:solidFill>
                <a:latin typeface="+mj-lt"/>
                <a:ea typeface="+mj-ea"/>
                <a:cs typeface="+mj-cs"/>
              </a:defRPr>
            </a:lvl1pPr>
          </a:lstStyle>
          <a:p>
            <a:pPr algn="ctr"/>
            <a:endParaRPr lang="id-ID"/>
          </a:p>
          <a:p>
            <a:pPr algn="ctr"/>
            <a:endParaRPr lang="id-ID"/>
          </a:p>
          <a:p>
            <a:pPr algn="ctr"/>
            <a:endParaRPr lang="id-ID"/>
          </a:p>
          <a:p>
            <a:pPr algn="ctr"/>
            <a:endParaRPr lang="id-ID"/>
          </a:p>
          <a:p>
            <a:pPr algn="ctr"/>
            <a:endParaRPr lang="id-ID"/>
          </a:p>
          <a:p>
            <a:pPr algn="ctr"/>
            <a:endParaRPr lang="id-ID"/>
          </a:p>
          <a:p>
            <a:pPr algn="ctr"/>
            <a:endParaRPr lang="id-ID"/>
          </a:p>
          <a:p>
            <a:pPr algn="ctr"/>
            <a:endParaRPr lang="id-ID"/>
          </a:p>
          <a:p>
            <a:pPr algn="ctr"/>
            <a:endParaRPr lang="id-ID"/>
          </a:p>
          <a:p>
            <a:pPr algn="ctr"/>
            <a:endParaRPr lang="id-ID"/>
          </a:p>
          <a:p>
            <a:pPr algn="ctr"/>
            <a:r>
              <a:rPr lang="en-US" sz="3000"/>
              <a:t>Today’s</a:t>
            </a:r>
            <a:br>
              <a:rPr lang="en-US" sz="3000"/>
            </a:br>
            <a:r>
              <a:rPr lang="en-US" sz="3000"/>
              <a:t>Agenda</a:t>
            </a:r>
          </a:p>
        </p:txBody>
      </p:sp>
      <p:graphicFrame>
        <p:nvGraphicFramePr>
          <p:cNvPr id="18" name="Diagram 17">
            <a:extLst>
              <a:ext uri="{FF2B5EF4-FFF2-40B4-BE49-F238E27FC236}">
                <a16:creationId xmlns:a16="http://schemas.microsoft.com/office/drawing/2014/main" id="{9038C0D0-4514-2126-069D-F94949977B24}"/>
              </a:ext>
            </a:extLst>
          </p:cNvPr>
          <p:cNvGraphicFramePr/>
          <p:nvPr>
            <p:extLst>
              <p:ext uri="{D42A27DB-BD31-4B8C-83A1-F6EECF244321}">
                <p14:modId xmlns:p14="http://schemas.microsoft.com/office/powerpoint/2010/main" val="1700831219"/>
              </p:ext>
            </p:extLst>
          </p:nvPr>
        </p:nvGraphicFramePr>
        <p:xfrm>
          <a:off x="4055159" y="57671"/>
          <a:ext cx="8136841" cy="6523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523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C05D8-41AE-8478-D00E-A08DDF19D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C0D12-79CB-C35F-2ED0-C3E94CBA8E34}"/>
              </a:ext>
            </a:extLst>
          </p:cNvPr>
          <p:cNvSpPr>
            <a:spLocks noGrp="1"/>
          </p:cNvSpPr>
          <p:nvPr>
            <p:ph type="ctrTitle"/>
          </p:nvPr>
        </p:nvSpPr>
        <p:spPr>
          <a:xfrm>
            <a:off x="128302" y="1178353"/>
            <a:ext cx="5642264" cy="2250649"/>
          </a:xfrm>
        </p:spPr>
        <p:txBody>
          <a:bodyPr/>
          <a:lstStyle/>
          <a:p>
            <a:r>
              <a:rPr lang="id-ID" sz="3200" b="1" dirty="0">
                <a:solidFill>
                  <a:srgbClr val="0070C0"/>
                </a:solidFill>
              </a:rPr>
              <a:t>Industry Overview</a:t>
            </a:r>
          </a:p>
        </p:txBody>
      </p:sp>
      <p:sp>
        <p:nvSpPr>
          <p:cNvPr id="5" name="Subtitle 4">
            <a:extLst>
              <a:ext uri="{FF2B5EF4-FFF2-40B4-BE49-F238E27FC236}">
                <a16:creationId xmlns:a16="http://schemas.microsoft.com/office/drawing/2014/main" id="{E2768186-04F9-3414-F395-BBC97FD01615}"/>
              </a:ext>
            </a:extLst>
          </p:cNvPr>
          <p:cNvSpPr>
            <a:spLocks noGrp="1"/>
          </p:cNvSpPr>
          <p:nvPr>
            <p:ph type="subTitle" idx="1"/>
          </p:nvPr>
        </p:nvSpPr>
        <p:spPr>
          <a:xfrm>
            <a:off x="128303" y="3652665"/>
            <a:ext cx="4922668" cy="436211"/>
          </a:xfrm>
        </p:spPr>
        <p:txBody>
          <a:bodyPr/>
          <a:lstStyle/>
          <a:p>
            <a:r>
              <a:rPr lang="id-ID" dirty="0"/>
              <a:t>The usage of debit/credit card is steadily increasing</a:t>
            </a:r>
            <a:endParaRPr lang="en-ID" dirty="0"/>
          </a:p>
        </p:txBody>
      </p:sp>
      <p:sp>
        <p:nvSpPr>
          <p:cNvPr id="4" name="Slide Number Placeholder 3">
            <a:extLst>
              <a:ext uri="{FF2B5EF4-FFF2-40B4-BE49-F238E27FC236}">
                <a16:creationId xmlns:a16="http://schemas.microsoft.com/office/drawing/2014/main" id="{4E4E2730-5FA6-371B-F03A-2B6FE977792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EF4E2-7A7A-0548-85F1-5479B7C9E1B2}" type="slidenum">
              <a:rPr kumimoji="0" lang="en-US" sz="10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7" name="Picture Placeholder 6" descr="A stack of coins with graphs and numbers&#10;&#10;AI-generated content may be incorrect.">
            <a:extLst>
              <a:ext uri="{FF2B5EF4-FFF2-40B4-BE49-F238E27FC236}">
                <a16:creationId xmlns:a16="http://schemas.microsoft.com/office/drawing/2014/main" id="{47C5A64D-4F4C-0D61-7FD8-B5908DEE817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220" r="16220"/>
          <a:stretch>
            <a:fillRect/>
          </a:stretch>
        </p:blipFill>
        <p:spPr/>
      </p:pic>
    </p:spTree>
    <p:extLst>
      <p:ext uri="{BB962C8B-B14F-4D97-AF65-F5344CB8AC3E}">
        <p14:creationId xmlns:p14="http://schemas.microsoft.com/office/powerpoint/2010/main" val="195595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7F49-B0BA-3263-163F-44905F8B6424}"/>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4A032AA0-372A-F269-90BA-4D8AE5BEDC62}"/>
              </a:ext>
            </a:extLst>
          </p:cNvPr>
          <p:cNvSpPr>
            <a:spLocks noGrp="1"/>
          </p:cNvSpPr>
          <p:nvPr>
            <p:ph type="title"/>
          </p:nvPr>
        </p:nvSpPr>
        <p:spPr>
          <a:xfrm>
            <a:off x="628867" y="55542"/>
            <a:ext cx="11719133" cy="499399"/>
          </a:xfrm>
        </p:spPr>
        <p:txBody>
          <a:bodyPr/>
          <a:lstStyle/>
          <a:p>
            <a:pPr algn="just"/>
            <a:r>
              <a:rPr lang="id-ID" sz="2000" b="1" dirty="0">
                <a:latin typeface="Arial" panose="020B0604020202020204" pitchFamily="34" charset="0"/>
                <a:cs typeface="Arial" panose="020B0604020202020204" pitchFamily="34" charset="0"/>
              </a:rPr>
              <a:t>The consumer purchasing more and spend more from year to year</a:t>
            </a:r>
            <a:endParaRPr lang="en-US" sz="20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D53708D4-60DD-3C68-7A74-A3947FB55833}"/>
              </a:ext>
            </a:extLst>
          </p:cNvPr>
          <p:cNvSpPr txBox="1">
            <a:spLocks/>
          </p:cNvSpPr>
          <p:nvPr/>
        </p:nvSpPr>
        <p:spPr>
          <a:xfrm>
            <a:off x="628867" y="375557"/>
            <a:ext cx="11424666" cy="867570"/>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r>
              <a:rPr lang="id-ID" sz="1600" dirty="0">
                <a:latin typeface="Arial"/>
                <a:cs typeface="Arial"/>
              </a:rPr>
              <a:t>However, the spending/transaction is relatively declining, indicating a behavior shift toward more indulgent spending, as consumer purchases are relatively lower but more frequent</a:t>
            </a:r>
            <a:endParaRPr lang="en-US" sz="1600" dirty="0">
              <a:latin typeface="Arial"/>
              <a:cs typeface="Arial"/>
            </a:endParaRPr>
          </a:p>
        </p:txBody>
      </p:sp>
      <p:graphicFrame>
        <p:nvGraphicFramePr>
          <p:cNvPr id="4" name="Chart 3">
            <a:extLst>
              <a:ext uri="{FF2B5EF4-FFF2-40B4-BE49-F238E27FC236}">
                <a16:creationId xmlns:a16="http://schemas.microsoft.com/office/drawing/2014/main" id="{D5F0CE0F-B697-916F-532C-669E214D006F}"/>
              </a:ext>
            </a:extLst>
          </p:cNvPr>
          <p:cNvGraphicFramePr/>
          <p:nvPr>
            <p:extLst>
              <p:ext uri="{D42A27DB-BD31-4B8C-83A1-F6EECF244321}">
                <p14:modId xmlns:p14="http://schemas.microsoft.com/office/powerpoint/2010/main" val="1548505566"/>
              </p:ext>
            </p:extLst>
          </p:nvPr>
        </p:nvGraphicFramePr>
        <p:xfrm>
          <a:off x="628868" y="1439333"/>
          <a:ext cx="3676432" cy="47437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30656B10-8E03-08FB-3EDE-E2730130B446}"/>
              </a:ext>
            </a:extLst>
          </p:cNvPr>
          <p:cNvGraphicFramePr/>
          <p:nvPr>
            <p:extLst>
              <p:ext uri="{D42A27DB-BD31-4B8C-83A1-F6EECF244321}">
                <p14:modId xmlns:p14="http://schemas.microsoft.com/office/powerpoint/2010/main" val="987894609"/>
              </p:ext>
            </p:extLst>
          </p:nvPr>
        </p:nvGraphicFramePr>
        <p:xfrm>
          <a:off x="4358117" y="1458081"/>
          <a:ext cx="3676432" cy="47437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49F35123-699D-0405-3B38-493CC3CB0A57}"/>
              </a:ext>
            </a:extLst>
          </p:cNvPr>
          <p:cNvGraphicFramePr/>
          <p:nvPr>
            <p:extLst>
              <p:ext uri="{D42A27DB-BD31-4B8C-83A1-F6EECF244321}">
                <p14:modId xmlns:p14="http://schemas.microsoft.com/office/powerpoint/2010/main" val="2472326769"/>
              </p:ext>
            </p:extLst>
          </p:nvPr>
        </p:nvGraphicFramePr>
        <p:xfrm>
          <a:off x="8087366" y="1458080"/>
          <a:ext cx="3676432" cy="4743753"/>
        </p:xfrm>
        <a:graphic>
          <a:graphicData uri="http://schemas.openxmlformats.org/drawingml/2006/chart">
            <c:chart xmlns:c="http://schemas.openxmlformats.org/drawingml/2006/chart" xmlns:r="http://schemas.openxmlformats.org/officeDocument/2006/relationships" r:id="rId5"/>
          </a:graphicData>
        </a:graphic>
      </p:graphicFrame>
      <p:sp>
        <p:nvSpPr>
          <p:cNvPr id="8" name="Speech Bubble: Rectangle 7">
            <a:extLst>
              <a:ext uri="{FF2B5EF4-FFF2-40B4-BE49-F238E27FC236}">
                <a16:creationId xmlns:a16="http://schemas.microsoft.com/office/drawing/2014/main" id="{EBA58991-E850-E8EF-01D7-AC5C69A62713}"/>
              </a:ext>
            </a:extLst>
          </p:cNvPr>
          <p:cNvSpPr/>
          <p:nvPr/>
        </p:nvSpPr>
        <p:spPr>
          <a:xfrm>
            <a:off x="1768584" y="3041650"/>
            <a:ext cx="1397000" cy="774700"/>
          </a:xfrm>
          <a:prstGeom prst="wedgeRectCallout">
            <a:avLst>
              <a:gd name="adj1" fmla="val 103555"/>
              <a:gd name="adj2" fmla="val -60450"/>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d-ID" sz="1100" dirty="0">
                <a:latin typeface="Arial" panose="020B0604020202020204" pitchFamily="34" charset="0"/>
                <a:cs typeface="Arial" panose="020B0604020202020204" pitchFamily="34" charset="0"/>
              </a:rPr>
              <a:t>Expected decline as the data still up to Oct’19 </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7203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1BB92-9E80-AEBE-BB0F-6761D7E5BA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2D52E-02D0-AE22-6733-52CED0767FA9}"/>
              </a:ext>
            </a:extLst>
          </p:cNvPr>
          <p:cNvSpPr>
            <a:spLocks noGrp="1"/>
          </p:cNvSpPr>
          <p:nvPr>
            <p:ph type="ctrTitle"/>
          </p:nvPr>
        </p:nvSpPr>
        <p:spPr>
          <a:xfrm>
            <a:off x="128302" y="1178353"/>
            <a:ext cx="5642264" cy="2250649"/>
          </a:xfrm>
        </p:spPr>
        <p:txBody>
          <a:bodyPr/>
          <a:lstStyle/>
          <a:p>
            <a:r>
              <a:rPr lang="id-ID" sz="3200" b="1" dirty="0">
                <a:solidFill>
                  <a:srgbClr val="0070C0"/>
                </a:solidFill>
              </a:rPr>
              <a:t>User Demography</a:t>
            </a:r>
          </a:p>
        </p:txBody>
      </p:sp>
      <p:sp>
        <p:nvSpPr>
          <p:cNvPr id="5" name="Subtitle 4">
            <a:extLst>
              <a:ext uri="{FF2B5EF4-FFF2-40B4-BE49-F238E27FC236}">
                <a16:creationId xmlns:a16="http://schemas.microsoft.com/office/drawing/2014/main" id="{6328C490-E1DE-1C8F-EDF7-142A63D972D6}"/>
              </a:ext>
            </a:extLst>
          </p:cNvPr>
          <p:cNvSpPr>
            <a:spLocks noGrp="1"/>
          </p:cNvSpPr>
          <p:nvPr>
            <p:ph type="subTitle" idx="1"/>
          </p:nvPr>
        </p:nvSpPr>
        <p:spPr>
          <a:xfrm>
            <a:off x="128303" y="3652665"/>
            <a:ext cx="4922668" cy="436211"/>
          </a:xfrm>
        </p:spPr>
        <p:txBody>
          <a:bodyPr/>
          <a:lstStyle/>
          <a:p>
            <a:r>
              <a:rPr lang="id-ID" dirty="0"/>
              <a:t>Proportionate contribution of Male and Female, youth consumers are emerging</a:t>
            </a:r>
          </a:p>
        </p:txBody>
      </p:sp>
      <p:sp>
        <p:nvSpPr>
          <p:cNvPr id="4" name="Slide Number Placeholder 3">
            <a:extLst>
              <a:ext uri="{FF2B5EF4-FFF2-40B4-BE49-F238E27FC236}">
                <a16:creationId xmlns:a16="http://schemas.microsoft.com/office/drawing/2014/main" id="{AE119D1F-C9F1-8F31-BCDA-469B61E07C2A}"/>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3EF4E2-7A7A-0548-85F1-5479B7C9E1B2}" type="slidenum">
              <a:rPr kumimoji="0" lang="en-US" sz="10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3" name="Picture Placeholder 12" descr="A group of people connected to each other&#10;&#10;AI-generated content may be incorrect.">
            <a:extLst>
              <a:ext uri="{FF2B5EF4-FFF2-40B4-BE49-F238E27FC236}">
                <a16:creationId xmlns:a16="http://schemas.microsoft.com/office/drawing/2014/main" id="{CCA41540-9F7E-0A32-8983-2F9F8860061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205" r="16205"/>
          <a:stretch>
            <a:fillRect/>
          </a:stretch>
        </p:blipFill>
        <p:spPr/>
      </p:pic>
    </p:spTree>
    <p:extLst>
      <p:ext uri="{BB962C8B-B14F-4D97-AF65-F5344CB8AC3E}">
        <p14:creationId xmlns:p14="http://schemas.microsoft.com/office/powerpoint/2010/main" val="2164496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04940-C90F-F2D9-CB6B-CB41BA9F2816}"/>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E0646CA7-7FDE-A412-909E-9406C8D6E4D6}"/>
              </a:ext>
            </a:extLst>
          </p:cNvPr>
          <p:cNvSpPr>
            <a:spLocks noGrp="1"/>
          </p:cNvSpPr>
          <p:nvPr>
            <p:ph type="title"/>
          </p:nvPr>
        </p:nvSpPr>
        <p:spPr>
          <a:xfrm>
            <a:off x="628867" y="55542"/>
            <a:ext cx="11719133" cy="499399"/>
          </a:xfrm>
        </p:spPr>
        <p:txBody>
          <a:bodyPr/>
          <a:lstStyle/>
          <a:p>
            <a:pPr algn="just"/>
            <a:r>
              <a:rPr lang="id-ID" sz="1800" b="1" dirty="0">
                <a:latin typeface="Arial" panose="020B0604020202020204" pitchFamily="34" charset="0"/>
                <a:cs typeface="Arial" panose="020B0604020202020204" pitchFamily="34" charset="0"/>
              </a:rPr>
              <a:t>Over-the-year proportion of transaction frequency and transaction amount are quite proportional</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C88340AA-F11E-BFB1-DADD-F31791E88E4D}"/>
              </a:ext>
            </a:extLst>
          </p:cNvPr>
          <p:cNvSpPr txBox="1">
            <a:spLocks/>
          </p:cNvSpPr>
          <p:nvPr/>
        </p:nvSpPr>
        <p:spPr>
          <a:xfrm>
            <a:off x="628867" y="532424"/>
            <a:ext cx="11424666" cy="49939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r>
              <a:rPr lang="id-ID" sz="1600" dirty="0">
                <a:latin typeface="Arial"/>
                <a:cs typeface="Arial"/>
              </a:rPr>
              <a:t>Between female and male consumer. Female consumers</a:t>
            </a:r>
            <a:r>
              <a:rPr lang="en-US" sz="1600" dirty="0">
                <a:latin typeface="Arial"/>
                <a:cs typeface="Arial"/>
              </a:rPr>
              <a:t> tend to consume relatively more than m</a:t>
            </a:r>
            <a:r>
              <a:rPr lang="id-ID" sz="1600" dirty="0">
                <a:latin typeface="Arial"/>
                <a:cs typeface="Arial"/>
              </a:rPr>
              <a:t>ale consumers.</a:t>
            </a:r>
            <a:endParaRPr lang="en-US" sz="1600" dirty="0">
              <a:latin typeface="Arial"/>
              <a:cs typeface="Arial"/>
            </a:endParaRPr>
          </a:p>
        </p:txBody>
      </p:sp>
      <p:graphicFrame>
        <p:nvGraphicFramePr>
          <p:cNvPr id="10" name="Chart 9">
            <a:extLst>
              <a:ext uri="{FF2B5EF4-FFF2-40B4-BE49-F238E27FC236}">
                <a16:creationId xmlns:a16="http://schemas.microsoft.com/office/drawing/2014/main" id="{279E4B6E-18C6-E398-4AEE-F4CA26225D9B}"/>
              </a:ext>
            </a:extLst>
          </p:cNvPr>
          <p:cNvGraphicFramePr/>
          <p:nvPr>
            <p:extLst>
              <p:ext uri="{D42A27DB-BD31-4B8C-83A1-F6EECF244321}">
                <p14:modId xmlns:p14="http://schemas.microsoft.com/office/powerpoint/2010/main" val="3604094915"/>
              </p:ext>
            </p:extLst>
          </p:nvPr>
        </p:nvGraphicFramePr>
        <p:xfrm>
          <a:off x="628868" y="1563142"/>
          <a:ext cx="5220389" cy="451273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A43CA781-FEE0-E4CD-5220-1FBD6BFB17D5}"/>
              </a:ext>
            </a:extLst>
          </p:cNvPr>
          <p:cNvGraphicFramePr/>
          <p:nvPr>
            <p:extLst>
              <p:ext uri="{D42A27DB-BD31-4B8C-83A1-F6EECF244321}">
                <p14:modId xmlns:p14="http://schemas.microsoft.com/office/powerpoint/2010/main" val="4085984052"/>
              </p:ext>
            </p:extLst>
          </p:nvPr>
        </p:nvGraphicFramePr>
        <p:xfrm>
          <a:off x="5849257" y="1563142"/>
          <a:ext cx="6204276" cy="451273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55581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1C82F-0276-40B2-39FB-2F9FC69ACD40}"/>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C59D7B75-DD12-8A9F-171A-025D3CBB9949}"/>
              </a:ext>
            </a:extLst>
          </p:cNvPr>
          <p:cNvSpPr>
            <a:spLocks noGrp="1"/>
          </p:cNvSpPr>
          <p:nvPr>
            <p:ph type="title"/>
          </p:nvPr>
        </p:nvSpPr>
        <p:spPr>
          <a:xfrm>
            <a:off x="585325" y="55542"/>
            <a:ext cx="11719133" cy="499399"/>
          </a:xfrm>
        </p:spPr>
        <p:txBody>
          <a:bodyPr/>
          <a:lstStyle/>
          <a:p>
            <a:pPr algn="just"/>
            <a:r>
              <a:rPr lang="id-ID" sz="1800" b="1" dirty="0">
                <a:latin typeface="Arial" panose="020B0604020202020204" pitchFamily="34" charset="0"/>
                <a:cs typeface="Arial" panose="020B0604020202020204" pitchFamily="34" charset="0"/>
              </a:rPr>
              <a:t>The increasing trend of transaction frequency and amounts are reflected for both male and female</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B5AE18AA-4B67-1C60-55D7-66B263562231}"/>
              </a:ext>
            </a:extLst>
          </p:cNvPr>
          <p:cNvSpPr txBox="1">
            <a:spLocks/>
          </p:cNvSpPr>
          <p:nvPr/>
        </p:nvSpPr>
        <p:spPr>
          <a:xfrm>
            <a:off x="628867" y="532424"/>
            <a:ext cx="11424666" cy="499399"/>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r>
              <a:rPr lang="id-ID" sz="1600" dirty="0">
                <a:latin typeface="Arial"/>
                <a:cs typeface="Arial"/>
              </a:rPr>
              <a:t>The decline </a:t>
            </a:r>
            <a:r>
              <a:rPr lang="en-US" sz="1600" dirty="0">
                <a:latin typeface="Arial"/>
                <a:cs typeface="Arial"/>
              </a:rPr>
              <a:t>in </a:t>
            </a:r>
            <a:r>
              <a:rPr lang="id-ID" sz="1600" dirty="0">
                <a:latin typeface="Arial"/>
                <a:cs typeface="Arial"/>
              </a:rPr>
              <a:t>the </a:t>
            </a:r>
            <a:r>
              <a:rPr lang="en-US" sz="1600" dirty="0">
                <a:latin typeface="Arial"/>
                <a:cs typeface="Arial"/>
              </a:rPr>
              <a:t>amount/transaction was reflected for both genders, indicating</a:t>
            </a:r>
            <a:r>
              <a:rPr lang="id-ID" sz="1600" dirty="0">
                <a:latin typeface="Arial"/>
                <a:cs typeface="Arial"/>
              </a:rPr>
              <a:t> emerging</a:t>
            </a:r>
            <a:r>
              <a:rPr lang="en-US" sz="1600" dirty="0">
                <a:latin typeface="Arial"/>
                <a:cs typeface="Arial"/>
              </a:rPr>
              <a:t> indulgent trend </a:t>
            </a:r>
            <a:r>
              <a:rPr lang="id-ID" sz="1600" dirty="0">
                <a:latin typeface="Arial"/>
                <a:cs typeface="Arial"/>
              </a:rPr>
              <a:t>for both genders.</a:t>
            </a:r>
            <a:endParaRPr lang="en-US" sz="1600" dirty="0">
              <a:latin typeface="Arial"/>
              <a:cs typeface="Arial"/>
            </a:endParaRPr>
          </a:p>
        </p:txBody>
      </p:sp>
      <p:graphicFrame>
        <p:nvGraphicFramePr>
          <p:cNvPr id="5" name="Chart 4">
            <a:extLst>
              <a:ext uri="{FF2B5EF4-FFF2-40B4-BE49-F238E27FC236}">
                <a16:creationId xmlns:a16="http://schemas.microsoft.com/office/drawing/2014/main" id="{32FE627E-D9A5-A9E8-2EBB-59B34033E4E0}"/>
              </a:ext>
            </a:extLst>
          </p:cNvPr>
          <p:cNvGraphicFramePr/>
          <p:nvPr>
            <p:extLst>
              <p:ext uri="{D42A27DB-BD31-4B8C-83A1-F6EECF244321}">
                <p14:modId xmlns:p14="http://schemas.microsoft.com/office/powerpoint/2010/main" val="2359403510"/>
              </p:ext>
            </p:extLst>
          </p:nvPr>
        </p:nvGraphicFramePr>
        <p:xfrm>
          <a:off x="628869" y="1563142"/>
          <a:ext cx="3417568" cy="46471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A59526F5-3EBA-0323-6B67-913053435596}"/>
              </a:ext>
            </a:extLst>
          </p:cNvPr>
          <p:cNvGraphicFramePr/>
          <p:nvPr>
            <p:extLst>
              <p:ext uri="{D42A27DB-BD31-4B8C-83A1-F6EECF244321}">
                <p14:modId xmlns:p14="http://schemas.microsoft.com/office/powerpoint/2010/main" val="1145749533"/>
              </p:ext>
            </p:extLst>
          </p:nvPr>
        </p:nvGraphicFramePr>
        <p:xfrm>
          <a:off x="4079062" y="1563142"/>
          <a:ext cx="3417567" cy="46471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C938946A-08FA-12F2-2893-FB237AD736D8}"/>
              </a:ext>
            </a:extLst>
          </p:cNvPr>
          <p:cNvGraphicFramePr/>
          <p:nvPr>
            <p:extLst>
              <p:ext uri="{D42A27DB-BD31-4B8C-83A1-F6EECF244321}">
                <p14:modId xmlns:p14="http://schemas.microsoft.com/office/powerpoint/2010/main" val="2293190220"/>
              </p:ext>
            </p:extLst>
          </p:nvPr>
        </p:nvGraphicFramePr>
        <p:xfrm>
          <a:off x="7529254" y="1563142"/>
          <a:ext cx="4524279" cy="4647158"/>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Arrow Connector 12">
            <a:extLst>
              <a:ext uri="{FF2B5EF4-FFF2-40B4-BE49-F238E27FC236}">
                <a16:creationId xmlns:a16="http://schemas.microsoft.com/office/drawing/2014/main" id="{0CB5DF2F-0E23-F6A5-432F-502B2AE03A7E}"/>
              </a:ext>
            </a:extLst>
          </p:cNvPr>
          <p:cNvCxnSpPr/>
          <p:nvPr/>
        </p:nvCxnSpPr>
        <p:spPr>
          <a:xfrm flipV="1">
            <a:off x="1669143" y="3744686"/>
            <a:ext cx="1770743" cy="1451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A7C5BD6-C799-B67E-2E32-59446813B6CF}"/>
              </a:ext>
            </a:extLst>
          </p:cNvPr>
          <p:cNvCxnSpPr/>
          <p:nvPr/>
        </p:nvCxnSpPr>
        <p:spPr>
          <a:xfrm flipV="1">
            <a:off x="5086711" y="3799636"/>
            <a:ext cx="1770743" cy="1451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08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C94B5-97F8-C976-3D1F-726CF2984671}"/>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CAF69657-E6FA-4851-2504-F1DA8FCF5A71}"/>
              </a:ext>
            </a:extLst>
          </p:cNvPr>
          <p:cNvSpPr>
            <a:spLocks noGrp="1"/>
          </p:cNvSpPr>
          <p:nvPr>
            <p:ph type="title"/>
          </p:nvPr>
        </p:nvSpPr>
        <p:spPr>
          <a:xfrm>
            <a:off x="628868" y="90022"/>
            <a:ext cx="11424666" cy="646595"/>
          </a:xfrm>
        </p:spPr>
        <p:txBody>
          <a:bodyPr/>
          <a:lstStyle/>
          <a:p>
            <a:pPr algn="just"/>
            <a:r>
              <a:rPr lang="id-ID" sz="1800" b="1" dirty="0">
                <a:latin typeface="Arial" panose="020B0604020202020204" pitchFamily="34" charset="0"/>
                <a:cs typeface="Arial" panose="020B0604020202020204" pitchFamily="34" charset="0"/>
              </a:rPr>
              <a:t>The increasing trend of transactions and amounts is driven by an increase in frequency and spending per capita for both genders.</a:t>
            </a:r>
            <a:endParaRPr lang="en-US" sz="18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C24B8C10-09D4-757C-CAA0-0BE4F84A3692}"/>
              </a:ext>
            </a:extLst>
          </p:cNvPr>
          <p:cNvSpPr txBox="1">
            <a:spLocks/>
          </p:cNvSpPr>
          <p:nvPr/>
        </p:nvSpPr>
        <p:spPr>
          <a:xfrm>
            <a:off x="628868" y="644081"/>
            <a:ext cx="11424666" cy="646595"/>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Indicates that both male and female consumers are willing to purchase and spend more. Female consumers spend relatively more than male consumers ~ (2% - 3% higher spending).</a:t>
            </a:r>
            <a:endParaRPr lang="en-US" sz="1600" dirty="0">
              <a:latin typeface="Arial"/>
              <a:cs typeface="Arial"/>
            </a:endParaRPr>
          </a:p>
        </p:txBody>
      </p:sp>
      <p:graphicFrame>
        <p:nvGraphicFramePr>
          <p:cNvPr id="8" name="Chart 7">
            <a:extLst>
              <a:ext uri="{FF2B5EF4-FFF2-40B4-BE49-F238E27FC236}">
                <a16:creationId xmlns:a16="http://schemas.microsoft.com/office/drawing/2014/main" id="{51C45088-A23C-4496-A6B9-5696492FA001}"/>
              </a:ext>
            </a:extLst>
          </p:cNvPr>
          <p:cNvGraphicFramePr/>
          <p:nvPr>
            <p:extLst>
              <p:ext uri="{D42A27DB-BD31-4B8C-83A1-F6EECF244321}">
                <p14:modId xmlns:p14="http://schemas.microsoft.com/office/powerpoint/2010/main" val="3676487849"/>
              </p:ext>
            </p:extLst>
          </p:nvPr>
        </p:nvGraphicFramePr>
        <p:xfrm>
          <a:off x="518854" y="1508705"/>
          <a:ext cx="5577146" cy="46471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B36C7FA8-4AB7-DD3A-BF35-B1C96AA36C58}"/>
              </a:ext>
            </a:extLst>
          </p:cNvPr>
          <p:cNvGraphicFramePr/>
          <p:nvPr>
            <p:extLst>
              <p:ext uri="{D42A27DB-BD31-4B8C-83A1-F6EECF244321}">
                <p14:modId xmlns:p14="http://schemas.microsoft.com/office/powerpoint/2010/main" val="320945198"/>
              </p:ext>
            </p:extLst>
          </p:nvPr>
        </p:nvGraphicFramePr>
        <p:xfrm>
          <a:off x="6258867" y="1508705"/>
          <a:ext cx="5577146" cy="464715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84343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6D35C-1DD3-8A4A-CD2C-51E13409E36C}"/>
            </a:ext>
          </a:extLst>
        </p:cNvPr>
        <p:cNvGrpSpPr/>
        <p:nvPr/>
      </p:nvGrpSpPr>
      <p:grpSpPr>
        <a:xfrm>
          <a:off x="0" y="0"/>
          <a:ext cx="0" cy="0"/>
          <a:chOff x="0" y="0"/>
          <a:chExt cx="0" cy="0"/>
        </a:xfrm>
      </p:grpSpPr>
      <p:sp>
        <p:nvSpPr>
          <p:cNvPr id="7" name="Title 3">
            <a:extLst>
              <a:ext uri="{FF2B5EF4-FFF2-40B4-BE49-F238E27FC236}">
                <a16:creationId xmlns:a16="http://schemas.microsoft.com/office/drawing/2014/main" id="{8A9804D2-0E2E-9CD0-0300-6C91BC81315E}"/>
              </a:ext>
            </a:extLst>
          </p:cNvPr>
          <p:cNvSpPr>
            <a:spLocks noGrp="1"/>
          </p:cNvSpPr>
          <p:nvPr>
            <p:ph type="title"/>
          </p:nvPr>
        </p:nvSpPr>
        <p:spPr>
          <a:xfrm>
            <a:off x="628868" y="90022"/>
            <a:ext cx="11424666" cy="459715"/>
          </a:xfrm>
        </p:spPr>
        <p:txBody>
          <a:bodyPr/>
          <a:lstStyle/>
          <a:p>
            <a:pPr algn="just"/>
            <a:r>
              <a:rPr lang="id-ID" sz="2000" b="1" dirty="0">
                <a:latin typeface="Arial" panose="020B0604020202020204" pitchFamily="34" charset="0"/>
                <a:cs typeface="Arial" panose="020B0604020202020204" pitchFamily="34" charset="0"/>
              </a:rPr>
              <a:t>Starting from 2015 onward, Chip transaction replacing most of Swipe transactions.</a:t>
            </a:r>
            <a:endParaRPr lang="en-US" sz="2000" b="1" dirty="0">
              <a:latin typeface="Arial" panose="020B0604020202020204" pitchFamily="34" charset="0"/>
              <a:cs typeface="Arial" panose="020B0604020202020204" pitchFamily="34" charset="0"/>
            </a:endParaRPr>
          </a:p>
        </p:txBody>
      </p:sp>
      <p:sp>
        <p:nvSpPr>
          <p:cNvPr id="9" name="Title 3">
            <a:extLst>
              <a:ext uri="{FF2B5EF4-FFF2-40B4-BE49-F238E27FC236}">
                <a16:creationId xmlns:a16="http://schemas.microsoft.com/office/drawing/2014/main" id="{22BA3675-F0A2-A7F9-A34B-6656F78E78A3}"/>
              </a:ext>
            </a:extLst>
          </p:cNvPr>
          <p:cNvSpPr txBox="1">
            <a:spLocks/>
          </p:cNvSpPr>
          <p:nvPr/>
        </p:nvSpPr>
        <p:spPr>
          <a:xfrm>
            <a:off x="628868" y="549739"/>
            <a:ext cx="11424666" cy="683976"/>
          </a:xfrm>
          <a:prstGeom prst="rect">
            <a:avLst/>
          </a:prstGeom>
        </p:spPr>
        <p:txBody>
          <a:bodyPr spcFirstLastPara="1" vert="horz" wrap="square" lIns="0" tIns="91401" rIns="0" bIns="91401" rtlCol="0" anchor="b" anchorCtr="0">
            <a:noAutofit/>
          </a:bodyPr>
          <a:lstStyle>
            <a:lvl1pPr lvl="0" algn="l" defTabSz="914400" rtl="0" eaLnBrk="1" latinLnBrk="0" hangingPunct="1">
              <a:lnSpc>
                <a:spcPct val="90000"/>
              </a:lnSpc>
              <a:spcBef>
                <a:spcPts val="0"/>
              </a:spcBef>
              <a:spcAft>
                <a:spcPts val="0"/>
              </a:spcAft>
              <a:buSzPts val="1900"/>
              <a:buNone/>
              <a:defRPr sz="2133" kern="1200">
                <a:solidFill>
                  <a:schemeClr val="tx1"/>
                </a:solidFill>
                <a:latin typeface="+mj-lt"/>
                <a:ea typeface="+mj-ea"/>
                <a:cs typeface="+mj-cs"/>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a:pPr algn="just">
              <a:lnSpc>
                <a:spcPct val="100000"/>
              </a:lnSpc>
            </a:pPr>
            <a:r>
              <a:rPr lang="id-ID" sz="1600" dirty="0">
                <a:latin typeface="Arial"/>
                <a:cs typeface="Arial"/>
              </a:rPr>
              <a:t>Despite this transition, the online transaction shows a steady increment in transaction frequency for both genders, indicating a behavior shift where digital transactions become more appealing.</a:t>
            </a:r>
            <a:endParaRPr lang="en-US" sz="1600" dirty="0">
              <a:latin typeface="Arial"/>
              <a:cs typeface="Arial"/>
            </a:endParaRPr>
          </a:p>
        </p:txBody>
      </p:sp>
      <p:graphicFrame>
        <p:nvGraphicFramePr>
          <p:cNvPr id="8" name="Chart 7">
            <a:extLst>
              <a:ext uri="{FF2B5EF4-FFF2-40B4-BE49-F238E27FC236}">
                <a16:creationId xmlns:a16="http://schemas.microsoft.com/office/drawing/2014/main" id="{B7CDC9E7-B498-6C92-A001-2EBDC16DA0D2}"/>
              </a:ext>
            </a:extLst>
          </p:cNvPr>
          <p:cNvGraphicFramePr/>
          <p:nvPr>
            <p:extLst>
              <p:ext uri="{D42A27DB-BD31-4B8C-83A1-F6EECF244321}">
                <p14:modId xmlns:p14="http://schemas.microsoft.com/office/powerpoint/2010/main" val="3732709016"/>
              </p:ext>
            </p:extLst>
          </p:nvPr>
        </p:nvGraphicFramePr>
        <p:xfrm>
          <a:off x="6360469" y="1661105"/>
          <a:ext cx="5577146" cy="46471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A726395A-481F-3710-E570-9D62BB7351D6}"/>
              </a:ext>
            </a:extLst>
          </p:cNvPr>
          <p:cNvGraphicFramePr/>
          <p:nvPr>
            <p:extLst>
              <p:ext uri="{D42A27DB-BD31-4B8C-83A1-F6EECF244321}">
                <p14:modId xmlns:p14="http://schemas.microsoft.com/office/powerpoint/2010/main" val="660596488"/>
              </p:ext>
            </p:extLst>
          </p:nvPr>
        </p:nvGraphicFramePr>
        <p:xfrm>
          <a:off x="671254" y="1661105"/>
          <a:ext cx="5577146" cy="4647158"/>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Arrow Connector 4">
            <a:extLst>
              <a:ext uri="{FF2B5EF4-FFF2-40B4-BE49-F238E27FC236}">
                <a16:creationId xmlns:a16="http://schemas.microsoft.com/office/drawing/2014/main" id="{D3948316-C153-A703-0BEC-7B06469BE018}"/>
              </a:ext>
            </a:extLst>
          </p:cNvPr>
          <p:cNvCxnSpPr>
            <a:cxnSpLocks/>
          </p:cNvCxnSpPr>
          <p:nvPr/>
        </p:nvCxnSpPr>
        <p:spPr>
          <a:xfrm flipV="1">
            <a:off x="2162629" y="5196895"/>
            <a:ext cx="1698172" cy="116114"/>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BC32857-EA95-B250-23F3-0805176FE55D}"/>
              </a:ext>
            </a:extLst>
          </p:cNvPr>
          <p:cNvCxnSpPr>
            <a:cxnSpLocks/>
          </p:cNvCxnSpPr>
          <p:nvPr/>
        </p:nvCxnSpPr>
        <p:spPr>
          <a:xfrm flipV="1">
            <a:off x="8149771" y="5226704"/>
            <a:ext cx="1698172" cy="116114"/>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5417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NIQ Theme">
  <a:themeElements>
    <a:clrScheme name="Custom 24">
      <a:dk1>
        <a:srgbClr val="555555"/>
      </a:dk1>
      <a:lt1>
        <a:srgbClr val="FFFFFF"/>
      </a:lt1>
      <a:dk2>
        <a:srgbClr val="060A45"/>
      </a:dk2>
      <a:lt2>
        <a:srgbClr val="FFFFFF"/>
      </a:lt2>
      <a:accent1>
        <a:srgbClr val="2C6DF6"/>
      </a:accent1>
      <a:accent2>
        <a:srgbClr val="31D1FF"/>
      </a:accent2>
      <a:accent3>
        <a:srgbClr val="EF5F17"/>
      </a:accent3>
      <a:accent4>
        <a:srgbClr val="59AD00"/>
      </a:accent4>
      <a:accent5>
        <a:srgbClr val="EF5890"/>
      </a:accent5>
      <a:accent6>
        <a:srgbClr val="FFB500"/>
      </a:accent6>
      <a:hlink>
        <a:srgbClr val="2C6DF6"/>
      </a:hlink>
      <a:folHlink>
        <a:srgbClr val="2C6DF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0" tIns="0" rIns="0" bIns="0" rtlCol="0" anchor="ctr"/>
      <a:lstStyle>
        <a:defPPr algn="ctr">
          <a:defRPr dirty="0" err="1" smtClean="0"/>
        </a:defPPr>
      </a:lstStyle>
      <a:style>
        <a:lnRef idx="2">
          <a:schemeClr val="accent1">
            <a:shade val="15000"/>
          </a:schemeClr>
        </a:lnRef>
        <a:fillRef idx="1">
          <a:schemeClr val="accent1"/>
        </a:fillRef>
        <a:effectRef idx="0">
          <a:schemeClr val="accent1"/>
        </a:effectRef>
        <a:fontRef idx="minor">
          <a:schemeClr val="lt1"/>
        </a:fontRef>
      </a:style>
    </a:spDef>
    <a:lnDef>
      <a:spPr>
        <a:noFill/>
        <a:ln w="9525" cap="flat" cmpd="sng">
          <a:solidFill>
            <a:schemeClr val="tx1"/>
          </a:solidFill>
          <a:prstDash val="solid"/>
          <a:round/>
          <a:headEnd type="none" w="med" len="med"/>
          <a:tailEnd type="none" w="med" len="med"/>
        </a:ln>
      </a:spPr>
      <a:bodyPr/>
      <a:lstStyle/>
    </a:lnDef>
    <a:txDef>
      <a:spPr>
        <a:noFill/>
      </a:spPr>
      <a:bodyPr wrap="square" lIns="0" tIns="0" rIns="0" bIns="0" rtlCol="0">
        <a:spAutoFit/>
      </a:bodyPr>
      <a:lstStyle>
        <a:defPPr algn="l">
          <a:defRPr sz="1600" dirty="0" smtClean="0"/>
        </a:defPPr>
      </a:lstStyle>
    </a:txDef>
  </a:objectDefaults>
  <a:extraClrSchemeLst/>
  <a:custClrLst>
    <a:custClr name="Chart Violet">
      <a:srgbClr val="675895"/>
    </a:custClr>
    <a:custClr name="Chart Blue">
      <a:srgbClr val="4697E2"/>
    </a:custClr>
    <a:custClr name="Chart Pink">
      <a:srgbClr val="CB4B7A"/>
    </a:custClr>
    <a:custClr name="Chart Yellow">
      <a:srgbClr val="FFB500"/>
    </a:custClr>
    <a:custClr name="Chart Navy">
      <a:srgbClr val="204188"/>
    </a:custClr>
    <a:custClr name="Chart Orange">
      <a:srgbClr val="F06E2D"/>
    </a:custClr>
    <a:custClr name="Chart Green">
      <a:srgbClr val="03A577"/>
    </a:custClr>
    <a:custClr name="Chart Sapphire">
      <a:srgbClr val="3265D2"/>
    </a:custClr>
    <a:custClr name="Chart Terracotta">
      <a:srgbClr val="CA5113"/>
    </a:custClr>
    <a:custClr name="Chart Forest">
      <a:srgbClr val="0C644A"/>
    </a:custClr>
    <a:custClr name="Chart Lavender">
      <a:srgbClr val="A082F3"/>
    </a:custClr>
    <a:custClr name="Chart Sand">
      <a:srgbClr val="B37F01"/>
    </a:custClr>
    <a:custClr name="Chart Mulberry">
      <a:srgbClr val="83304E"/>
    </a:custClr>
    <a:custClr name="Chart Turquoise">
      <a:srgbClr val="23A9B2"/>
    </a:custClr>
    <a:custClr name="Chart Midnight">
      <a:srgbClr val="292D5F"/>
    </a:custClr>
    <a:custClr name="Chart Fern">
      <a:srgbClr val="4D9300"/>
    </a:custClr>
    <a:custClr name="spacer">
      <a:srgbClr val="FFFFFF"/>
    </a:custClr>
    <a:custClr name="spacer">
      <a:srgbClr val="FFFFFF"/>
    </a:custClr>
    <a:custClr name="spacer">
      <a:srgbClr val="FFFFFF"/>
    </a:custClr>
    <a:custClr name="spacer">
      <a:srgbClr val="FFFFFF"/>
    </a:custClr>
    <a:custClr name="Threshold Positive">
      <a:srgbClr val="008A28"/>
    </a:custClr>
    <a:custClr name="Threshold Positive Subtle">
      <a:srgbClr val="E6E6E6"/>
    </a:custClr>
    <a:custClr name="Threshold Negative">
      <a:srgbClr val="AA213F"/>
    </a:custClr>
    <a:custClr name="Threshold Negative Subtle">
      <a:srgbClr val="F2DEE2"/>
    </a:custClr>
    <a:custClr name="Threshold Neutral">
      <a:srgbClr val="8C8C8C"/>
    </a:custClr>
    <a:custClr name="Threshold Neutral Subtle">
      <a:srgbClr val="E6E6E6"/>
    </a:custClr>
  </a:custClrLst>
  <a:extLst>
    <a:ext uri="{05A4C25C-085E-4340-85A3-A5531E510DB2}">
      <thm15:themeFamily xmlns:thm15="http://schemas.microsoft.com/office/thememl/2012/main" name="Office Theme" id="{31C12076-F06A-484B-B321-324C4288A3F6}" vid="{ADE2F160-FD49-47F0-8061-011A7B757352}"/>
    </a:ext>
  </a:extLst>
</a:theme>
</file>

<file path=ppt/theme/theme3.xml><?xml version="1.0" encoding="utf-8"?>
<a:theme xmlns:a="http://schemas.openxmlformats.org/drawingml/2006/main" name="NIQ All Theme Colors">
  <a:themeElements>
    <a:clrScheme name="Custom 2">
      <a:dk1>
        <a:srgbClr val="555555"/>
      </a:dk1>
      <a:lt1>
        <a:srgbClr val="FFFFFF"/>
      </a:lt1>
      <a:dk2>
        <a:srgbClr val="060A45"/>
      </a:dk2>
      <a:lt2>
        <a:srgbClr val="2C6DF6"/>
      </a:lt2>
      <a:accent1>
        <a:srgbClr val="30D1FF"/>
      </a:accent1>
      <a:accent2>
        <a:srgbClr val="EF5F17"/>
      </a:accent2>
      <a:accent3>
        <a:srgbClr val="A3A9F5"/>
      </a:accent3>
      <a:accent4>
        <a:srgbClr val="787CA9"/>
      </a:accent4>
      <a:accent5>
        <a:srgbClr val="59AD00"/>
      </a:accent5>
      <a:accent6>
        <a:srgbClr val="EF5890"/>
      </a:accent6>
      <a:hlink>
        <a:srgbClr val="2C6DF6"/>
      </a:hlink>
      <a:folHlink>
        <a:srgbClr val="30D1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lIns="45720" rIns="45720" rtlCol="0" anchor="ctr"/>
      <a:lstStyle>
        <a:defPPr algn="ctr">
          <a:spcAft>
            <a:spcPts val="600"/>
          </a:spcAft>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noAutofit/>
      </a:bodyPr>
      <a:lstStyle>
        <a:defPPr algn="l">
          <a:spcAft>
            <a:spcPts val="600"/>
          </a:spcAft>
          <a:defRPr sz="1600" dirty="0"/>
        </a:defPPr>
      </a:lstStyle>
    </a:txDef>
  </a:objectDefaults>
  <a:extraClrSchemeLst/>
  <a:custClrLst>
    <a:custClr name="Cat 01">
      <a:srgbClr val="675895"/>
    </a:custClr>
    <a:custClr name="Cat 02">
      <a:srgbClr val="4697E2"/>
    </a:custClr>
    <a:custClr name="Cat 03">
      <a:srgbClr val="CB4B7A"/>
    </a:custClr>
    <a:custClr name="Cat 04">
      <a:srgbClr val="FFB500"/>
    </a:custClr>
    <a:custClr name="Cat 05">
      <a:srgbClr val="204188"/>
    </a:custClr>
    <a:custClr name="Cat 06">
      <a:srgbClr val="F06E2D"/>
    </a:custClr>
    <a:custClr name="Cat 07">
      <a:srgbClr val="03A577"/>
    </a:custClr>
    <a:custClr name="Cat 08">
      <a:srgbClr val="3265D2"/>
    </a:custClr>
    <a:custClr name="Cat 09">
      <a:srgbClr val="CA5113"/>
    </a:custClr>
    <a:custClr name="Cat 10">
      <a:srgbClr val="0C644A"/>
    </a:custClr>
    <a:custClr name="Cat 11">
      <a:srgbClr val="A082F3"/>
    </a:custClr>
    <a:custClr name="Cat 12">
      <a:srgbClr val="B37F01"/>
    </a:custClr>
    <a:custClr name="Cat 13">
      <a:srgbClr val="83304E"/>
    </a:custClr>
    <a:custClr name="Cat 14">
      <a:srgbClr val="23A9B2"/>
    </a:custClr>
    <a:custClr name="Cat 15">
      <a:srgbClr val="2B2F61"/>
    </a:custClr>
    <a:custClr name="Cat 16">
      <a:srgbClr val="4D9300"/>
    </a:custClr>
  </a:custClrLst>
  <a:extLst>
    <a:ext uri="{05A4C25C-085E-4340-85A3-A5531E510DB2}">
      <thm15:themeFamily xmlns:thm15="http://schemas.microsoft.com/office/thememl/2012/main" name="NIQ All Theme Colors" id="{B856E7C0-BDD2-42AD-A5B3-75E97D859AD8}" vid="{B7554A2C-97B1-45AA-BD5A-7BC64D68FE3D}"/>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Axis">
  <a:themeElements>
    <a:clrScheme name="Southwestern">
      <a:dk1>
        <a:srgbClr val="000000"/>
      </a:dk1>
      <a:lt1>
        <a:srgbClr val="FFFFFF"/>
      </a:lt1>
      <a:dk2>
        <a:srgbClr val="0E2841"/>
      </a:dk2>
      <a:lt2>
        <a:srgbClr val="E8E8E8"/>
      </a:lt2>
      <a:accent1>
        <a:srgbClr val="A8BABF"/>
      </a:accent1>
      <a:accent2>
        <a:srgbClr val="C16A38"/>
      </a:accent2>
      <a:accent3>
        <a:srgbClr val="7B441F"/>
      </a:accent3>
      <a:accent4>
        <a:srgbClr val="DAC68B"/>
      </a:accent4>
      <a:accent5>
        <a:srgbClr val="B6BAA5"/>
      </a:accent5>
      <a:accent6>
        <a:srgbClr val="716C34"/>
      </a:accent6>
      <a:hlink>
        <a:srgbClr val="467886"/>
      </a:hlink>
      <a:folHlink>
        <a:srgbClr val="96607D"/>
      </a:folHlink>
    </a:clrScheme>
    <a:fontScheme name="Custom 13">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is_Copilot Layouts_win32_DN_v7" id="{2D27664C-6308-44CF-AD31-3123E3CD2A37}" vid="{94C83FE8-F59A-47F5-B97E-45C21FC7BF6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1703</TotalTime>
  <Words>1421</Words>
  <Application>Microsoft Office PowerPoint</Application>
  <PresentationFormat>Widescreen</PresentationFormat>
  <Paragraphs>126</Paragraphs>
  <Slides>19</Slides>
  <Notes>15</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19</vt:i4>
      </vt:variant>
    </vt:vector>
  </HeadingPairs>
  <TitlesOfParts>
    <vt:vector size="33" baseType="lpstr">
      <vt:lpstr>Aptos</vt:lpstr>
      <vt:lpstr>Aptos Display</vt:lpstr>
      <vt:lpstr>Arial</vt:lpstr>
      <vt:lpstr>Avenir Next LT Pro</vt:lpstr>
      <vt:lpstr>Franklin Gothic Demi Cond</vt:lpstr>
      <vt:lpstr>Montserrat</vt:lpstr>
      <vt:lpstr>Montserrat Light</vt:lpstr>
      <vt:lpstr>Neue Haas Grotesk Text Pro</vt:lpstr>
      <vt:lpstr>System Font Regular</vt:lpstr>
      <vt:lpstr>Office Theme</vt:lpstr>
      <vt:lpstr>NIQ Theme</vt:lpstr>
      <vt:lpstr>NIQ All Theme Colors</vt:lpstr>
      <vt:lpstr>1_Office Theme</vt:lpstr>
      <vt:lpstr>Axis</vt:lpstr>
      <vt:lpstr>Debit/Credit Card Consumer Behaviour</vt:lpstr>
      <vt:lpstr>PowerPoint Presentation</vt:lpstr>
      <vt:lpstr>Industry Overview</vt:lpstr>
      <vt:lpstr>The consumer purchasing more and spend more from year to year</vt:lpstr>
      <vt:lpstr>User Demography</vt:lpstr>
      <vt:lpstr>Over-the-year proportion of transaction frequency and transaction amount are quite proportional</vt:lpstr>
      <vt:lpstr>The increasing trend of transaction frequency and amounts are reflected for both male and female</vt:lpstr>
      <vt:lpstr>The increasing trend of transactions and amounts is driven by an increase in frequency and spending per capita for both genders.</vt:lpstr>
      <vt:lpstr>Starting from 2015 onward, Chip transaction replacing most of Swipe transactions.</vt:lpstr>
      <vt:lpstr>Most of transactions are done by productive consumers, with ages around 30s – 60s</vt:lpstr>
      <vt:lpstr>Pareto, where 80% of transactions are done by consumers with ages under 67 years old</vt:lpstr>
      <vt:lpstr>Consumer Behaviour</vt:lpstr>
      <vt:lpstr>Age &lt;=30 and 31-41 shows increase in the number of transactions and the amount of transactions</vt:lpstr>
      <vt:lpstr>Age group of &lt;=30 is increasing in the number of active users, while other age groups are relatively stable</vt:lpstr>
      <vt:lpstr>Chip transaction still dominates across ages, with indication of seasonality around end-of-year season</vt:lpstr>
      <vt:lpstr>While the older consumer, tend to be less affected by seasonality and promo/events</vt:lpstr>
      <vt:lpstr>Individuals under 30 have high leverage in their early-career journey, as this generation is more likely to spend money and get a loan (car loan, mortgage, etc).</vt:lpstr>
      <vt:lpstr>Consumer Behaviour Trends Summary</vt:lpstr>
      <vt:lpstr>Key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Rico Sitorus</dc:creator>
  <cp:lastModifiedBy>Rico Sitorus</cp:lastModifiedBy>
  <cp:revision>305</cp:revision>
  <dcterms:created xsi:type="dcterms:W3CDTF">2025-08-26T11:56:38Z</dcterms:created>
  <dcterms:modified xsi:type="dcterms:W3CDTF">2025-09-25T09:50:09Z</dcterms:modified>
</cp:coreProperties>
</file>